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60" r:id="rId3"/>
  </p:sldMasterIdLst>
  <p:notesMasterIdLst>
    <p:notesMasterId r:id="rId5"/>
  </p:notesMasterIdLst>
  <p:sldIdLst>
    <p:sldId id="405" r:id="rId4"/>
    <p:sldId id="403" r:id="rId6"/>
    <p:sldId id="367" r:id="rId7"/>
    <p:sldId id="368" r:id="rId8"/>
    <p:sldId id="374" r:id="rId9"/>
    <p:sldId id="385" r:id="rId10"/>
    <p:sldId id="386" r:id="rId11"/>
    <p:sldId id="438" r:id="rId12"/>
    <p:sldId id="439" r:id="rId13"/>
    <p:sldId id="369" r:id="rId14"/>
    <p:sldId id="440" r:id="rId15"/>
    <p:sldId id="441" r:id="rId16"/>
    <p:sldId id="445" r:id="rId17"/>
    <p:sldId id="442" r:id="rId18"/>
    <p:sldId id="444" r:id="rId19"/>
    <p:sldId id="375" r:id="rId20"/>
    <p:sldId id="378" r:id="rId21"/>
    <p:sldId id="387" r:id="rId22"/>
    <p:sldId id="452" r:id="rId23"/>
    <p:sldId id="402" r:id="rId24"/>
  </p:sldIdLst>
  <p:sldSz cx="9144000" cy="5143500" type="screen16x9"/>
  <p:notesSz cx="6858000" cy="9144000"/>
  <p:custDataLst>
    <p:tags r:id="rId28"/>
  </p:custDataLst>
  <p:defaultTextStyle>
    <a:defPPr>
      <a:defRPr lang="zh-CN"/>
    </a:defPPr>
    <a:lvl1pPr marL="0" algn="l" defTabSz="671195" rtl="0" eaLnBrk="1" latinLnBrk="0" hangingPunct="1">
      <a:defRPr sz="1300" kern="1200">
        <a:solidFill>
          <a:schemeClr val="tx1"/>
        </a:solidFill>
        <a:latin typeface="+mn-lt"/>
        <a:ea typeface="+mn-ea"/>
        <a:cs typeface="+mn-cs"/>
      </a:defRPr>
    </a:lvl1pPr>
    <a:lvl2pPr marL="335915" algn="l" defTabSz="671195" rtl="0" eaLnBrk="1" latinLnBrk="0" hangingPunct="1">
      <a:defRPr sz="1300" kern="1200">
        <a:solidFill>
          <a:schemeClr val="tx1"/>
        </a:solidFill>
        <a:latin typeface="+mn-lt"/>
        <a:ea typeface="+mn-ea"/>
        <a:cs typeface="+mn-cs"/>
      </a:defRPr>
    </a:lvl2pPr>
    <a:lvl3pPr marL="671195" algn="l" defTabSz="671195" rtl="0" eaLnBrk="1" latinLnBrk="0" hangingPunct="1">
      <a:defRPr sz="1300" kern="1200">
        <a:solidFill>
          <a:schemeClr val="tx1"/>
        </a:solidFill>
        <a:latin typeface="+mn-lt"/>
        <a:ea typeface="+mn-ea"/>
        <a:cs typeface="+mn-cs"/>
      </a:defRPr>
    </a:lvl3pPr>
    <a:lvl4pPr marL="1007110" algn="l" defTabSz="671195" rtl="0" eaLnBrk="1" latinLnBrk="0" hangingPunct="1">
      <a:defRPr sz="1300" kern="1200">
        <a:solidFill>
          <a:schemeClr val="tx1"/>
        </a:solidFill>
        <a:latin typeface="+mn-lt"/>
        <a:ea typeface="+mn-ea"/>
        <a:cs typeface="+mn-cs"/>
      </a:defRPr>
    </a:lvl4pPr>
    <a:lvl5pPr marL="1342390" algn="l" defTabSz="671195" rtl="0" eaLnBrk="1" latinLnBrk="0" hangingPunct="1">
      <a:defRPr sz="1300" kern="1200">
        <a:solidFill>
          <a:schemeClr val="tx1"/>
        </a:solidFill>
        <a:latin typeface="+mn-lt"/>
        <a:ea typeface="+mn-ea"/>
        <a:cs typeface="+mn-cs"/>
      </a:defRPr>
    </a:lvl5pPr>
    <a:lvl6pPr marL="1678305" algn="l" defTabSz="671195" rtl="0" eaLnBrk="1" latinLnBrk="0" hangingPunct="1">
      <a:defRPr sz="1300" kern="1200">
        <a:solidFill>
          <a:schemeClr val="tx1"/>
        </a:solidFill>
        <a:latin typeface="+mn-lt"/>
        <a:ea typeface="+mn-ea"/>
        <a:cs typeface="+mn-cs"/>
      </a:defRPr>
    </a:lvl6pPr>
    <a:lvl7pPr marL="2014220" algn="l" defTabSz="671195" rtl="0" eaLnBrk="1" latinLnBrk="0" hangingPunct="1">
      <a:defRPr sz="1300" kern="1200">
        <a:solidFill>
          <a:schemeClr val="tx1"/>
        </a:solidFill>
        <a:latin typeface="+mn-lt"/>
        <a:ea typeface="+mn-ea"/>
        <a:cs typeface="+mn-cs"/>
      </a:defRPr>
    </a:lvl7pPr>
    <a:lvl8pPr marL="2349500" algn="l" defTabSz="671195" rtl="0" eaLnBrk="1" latinLnBrk="0" hangingPunct="1">
      <a:defRPr sz="1300" kern="1200">
        <a:solidFill>
          <a:schemeClr val="tx1"/>
        </a:solidFill>
        <a:latin typeface="+mn-lt"/>
        <a:ea typeface="+mn-ea"/>
        <a:cs typeface="+mn-cs"/>
      </a:defRPr>
    </a:lvl8pPr>
    <a:lvl9pPr marL="2685415" algn="l" defTabSz="671195" rtl="0" eaLnBrk="1" latinLnBrk="0" hangingPunct="1">
      <a:defRPr sz="13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793" autoAdjust="0"/>
    <p:restoredTop sz="97019" autoAdjust="0"/>
  </p:normalViewPr>
  <p:slideViewPr>
    <p:cSldViewPr>
      <p:cViewPr>
        <p:scale>
          <a:sx n="125" d="100"/>
          <a:sy n="125" d="100"/>
        </p:scale>
        <p:origin x="-330" y="-90"/>
      </p:cViewPr>
      <p:guideLst>
        <p:guide orient="horz" pos="1649"/>
        <p:guide pos="2880"/>
      </p:guideLst>
    </p:cSldViewPr>
  </p:slideViewPr>
  <p:notesTextViewPr>
    <p:cViewPr>
      <p:scale>
        <a:sx n="100" d="100"/>
        <a:sy n="100" d="100"/>
      </p:scale>
      <p:origin x="0" y="0"/>
    </p:cViewPr>
  </p:notesTextViewPr>
  <p:sorterViewPr>
    <p:cViewPr>
      <p:scale>
        <a:sx n="186" d="100"/>
        <a:sy n="18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8" Type="http://schemas.openxmlformats.org/officeDocument/2006/relationships/tags" Target="tags/tag1.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05D4FA-0229-453D-B1DB-572E92EF97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EF0F33-7035-43E2-846A-EFB195701B9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671195" rtl="0" eaLnBrk="1" latinLnBrk="0" hangingPunct="1">
      <a:defRPr sz="900" kern="1200">
        <a:solidFill>
          <a:schemeClr val="tx1"/>
        </a:solidFill>
        <a:latin typeface="+mn-lt"/>
        <a:ea typeface="+mn-ea"/>
        <a:cs typeface="+mn-cs"/>
      </a:defRPr>
    </a:lvl1pPr>
    <a:lvl2pPr marL="335915" algn="l" defTabSz="671195" rtl="0" eaLnBrk="1" latinLnBrk="0" hangingPunct="1">
      <a:defRPr sz="900" kern="1200">
        <a:solidFill>
          <a:schemeClr val="tx1"/>
        </a:solidFill>
        <a:latin typeface="+mn-lt"/>
        <a:ea typeface="+mn-ea"/>
        <a:cs typeface="+mn-cs"/>
      </a:defRPr>
    </a:lvl2pPr>
    <a:lvl3pPr marL="671195" algn="l" defTabSz="671195" rtl="0" eaLnBrk="1" latinLnBrk="0" hangingPunct="1">
      <a:defRPr sz="900" kern="1200">
        <a:solidFill>
          <a:schemeClr val="tx1"/>
        </a:solidFill>
        <a:latin typeface="+mn-lt"/>
        <a:ea typeface="+mn-ea"/>
        <a:cs typeface="+mn-cs"/>
      </a:defRPr>
    </a:lvl3pPr>
    <a:lvl4pPr marL="1007110" algn="l" defTabSz="671195" rtl="0" eaLnBrk="1" latinLnBrk="0" hangingPunct="1">
      <a:defRPr sz="900" kern="1200">
        <a:solidFill>
          <a:schemeClr val="tx1"/>
        </a:solidFill>
        <a:latin typeface="+mn-lt"/>
        <a:ea typeface="+mn-ea"/>
        <a:cs typeface="+mn-cs"/>
      </a:defRPr>
    </a:lvl4pPr>
    <a:lvl5pPr marL="1342390" algn="l" defTabSz="671195" rtl="0" eaLnBrk="1" latinLnBrk="0" hangingPunct="1">
      <a:defRPr sz="900" kern="1200">
        <a:solidFill>
          <a:schemeClr val="tx1"/>
        </a:solidFill>
        <a:latin typeface="+mn-lt"/>
        <a:ea typeface="+mn-ea"/>
        <a:cs typeface="+mn-cs"/>
      </a:defRPr>
    </a:lvl5pPr>
    <a:lvl6pPr marL="1678305" algn="l" defTabSz="671195" rtl="0" eaLnBrk="1" latinLnBrk="0" hangingPunct="1">
      <a:defRPr sz="900" kern="1200">
        <a:solidFill>
          <a:schemeClr val="tx1"/>
        </a:solidFill>
        <a:latin typeface="+mn-lt"/>
        <a:ea typeface="+mn-ea"/>
        <a:cs typeface="+mn-cs"/>
      </a:defRPr>
    </a:lvl6pPr>
    <a:lvl7pPr marL="2014220" algn="l" defTabSz="671195" rtl="0" eaLnBrk="1" latinLnBrk="0" hangingPunct="1">
      <a:defRPr sz="900" kern="1200">
        <a:solidFill>
          <a:schemeClr val="tx1"/>
        </a:solidFill>
        <a:latin typeface="+mn-lt"/>
        <a:ea typeface="+mn-ea"/>
        <a:cs typeface="+mn-cs"/>
      </a:defRPr>
    </a:lvl7pPr>
    <a:lvl8pPr marL="2349500" algn="l" defTabSz="671195" rtl="0" eaLnBrk="1" latinLnBrk="0" hangingPunct="1">
      <a:defRPr sz="900" kern="1200">
        <a:solidFill>
          <a:schemeClr val="tx1"/>
        </a:solidFill>
        <a:latin typeface="+mn-lt"/>
        <a:ea typeface="+mn-ea"/>
        <a:cs typeface="+mn-cs"/>
      </a:defRPr>
    </a:lvl8pPr>
    <a:lvl9pPr marL="2685415" algn="l" defTabSz="671195"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EF0F33-7035-43E2-846A-EFB195701B9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EF0F33-7035-43E2-846A-EFB195701B9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EF0F33-7035-43E2-846A-EFB195701B9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EF0F33-7035-43E2-846A-EFB195701B9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EF0F33-7035-43E2-846A-EFB195701B9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EF0F33-7035-43E2-846A-EFB195701B9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EF0F33-7035-43E2-846A-EFB195701B9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EF0F33-7035-43E2-846A-EFB195701B9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EF0F33-7035-43E2-846A-EFB195701B9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EF0F33-7035-43E2-846A-EFB195701B9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EF0F33-7035-43E2-846A-EFB195701B9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EF0F33-7035-43E2-846A-EFB195701B9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EF0F33-7035-43E2-846A-EFB195701B9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EF0F33-7035-43E2-846A-EFB195701B9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EF0F33-7035-43E2-846A-EFB195701B9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EF0F33-7035-43E2-846A-EFB195701B9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EF0F33-7035-43E2-846A-EFB195701B9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a:prstGeom prst="rect">
            <a:avLst/>
          </a:prstGeom>
        </p:spPr>
        <p:txBody>
          <a:bodyPr lIns="67135" tIns="33568" rIns="67135" bIns="33568"/>
          <a:lstStyle/>
          <a:p>
            <a:r>
              <a:rPr lang="zh-CN" altLang="en-US"/>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lIns="67135" tIns="33568" rIns="67135" bIns="33568"/>
          <a:lstStyle>
            <a:lvl1pPr marL="0" indent="0" algn="ctr">
              <a:buNone/>
              <a:defRPr>
                <a:solidFill>
                  <a:schemeClr val="tx1">
                    <a:tint val="75000"/>
                  </a:schemeClr>
                </a:solidFill>
              </a:defRPr>
            </a:lvl1pPr>
            <a:lvl2pPr marL="335915" indent="0" algn="ctr">
              <a:buNone/>
              <a:defRPr>
                <a:solidFill>
                  <a:schemeClr val="tx1">
                    <a:tint val="75000"/>
                  </a:schemeClr>
                </a:solidFill>
              </a:defRPr>
            </a:lvl2pPr>
            <a:lvl3pPr marL="671195" indent="0" algn="ctr">
              <a:buNone/>
              <a:defRPr>
                <a:solidFill>
                  <a:schemeClr val="tx1">
                    <a:tint val="75000"/>
                  </a:schemeClr>
                </a:solidFill>
              </a:defRPr>
            </a:lvl3pPr>
            <a:lvl4pPr marL="1007110" indent="0" algn="ctr">
              <a:buNone/>
              <a:defRPr>
                <a:solidFill>
                  <a:schemeClr val="tx1">
                    <a:tint val="75000"/>
                  </a:schemeClr>
                </a:solidFill>
              </a:defRPr>
            </a:lvl4pPr>
            <a:lvl5pPr marL="1342390" indent="0" algn="ctr">
              <a:buNone/>
              <a:defRPr>
                <a:solidFill>
                  <a:schemeClr val="tx1">
                    <a:tint val="75000"/>
                  </a:schemeClr>
                </a:solidFill>
              </a:defRPr>
            </a:lvl5pPr>
            <a:lvl6pPr marL="1678305" indent="0" algn="ctr">
              <a:buNone/>
              <a:defRPr>
                <a:solidFill>
                  <a:schemeClr val="tx1">
                    <a:tint val="75000"/>
                  </a:schemeClr>
                </a:solidFill>
              </a:defRPr>
            </a:lvl6pPr>
            <a:lvl7pPr marL="2014220" indent="0" algn="ctr">
              <a:buNone/>
              <a:defRPr>
                <a:solidFill>
                  <a:schemeClr val="tx1">
                    <a:tint val="75000"/>
                  </a:schemeClr>
                </a:solidFill>
              </a:defRPr>
            </a:lvl7pPr>
            <a:lvl8pPr marL="2349500" indent="0" algn="ctr">
              <a:buNone/>
              <a:defRPr>
                <a:solidFill>
                  <a:schemeClr val="tx1">
                    <a:tint val="75000"/>
                  </a:schemeClr>
                </a:solidFill>
              </a:defRPr>
            </a:lvl8pPr>
            <a:lvl9pPr marL="2685415"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457200" y="4767264"/>
            <a:ext cx="2133600" cy="273844"/>
          </a:xfrm>
          <a:prstGeom prst="rect">
            <a:avLst/>
          </a:prstGeom>
        </p:spPr>
        <p:txBody>
          <a:bodyPr lIns="67135" tIns="33568" rIns="67135" bIns="33568"/>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lIns="67135" tIns="33568" rIns="67135" bIns="33568"/>
          <a:lstStyle/>
          <a:p>
            <a:endParaRPr lang="zh-CN" altLang="en-US"/>
          </a:p>
        </p:txBody>
      </p:sp>
      <p:sp>
        <p:nvSpPr>
          <p:cNvPr id="6" name="灯片编号占位符 5"/>
          <p:cNvSpPr>
            <a:spLocks noGrp="1"/>
          </p:cNvSpPr>
          <p:nvPr>
            <p:ph type="sldNum" sz="quarter" idx="12"/>
          </p:nvPr>
        </p:nvSpPr>
        <p:spPr>
          <a:xfrm>
            <a:off x="6553200" y="4767264"/>
            <a:ext cx="2133600" cy="273844"/>
          </a:xfrm>
          <a:prstGeom prst="rect">
            <a:avLst/>
          </a:prstGeom>
        </p:spPr>
        <p:txBody>
          <a:bodyPr lIns="67135" tIns="33568" rIns="67135" bIns="33568"/>
          <a:lstStyle/>
          <a:p>
            <a:fld id="{0C913308-F349-4B6D-A68A-DD1791B4A57B}" type="slidenum">
              <a:rPr lang="zh-CN" altLang="en-US" smtClean="0"/>
            </a:fld>
            <a:endParaRPr lang="zh-CN" altLang="en-US"/>
          </a:p>
        </p:txBody>
      </p:sp>
    </p:spTree>
  </p:cSld>
  <p:clrMapOvr>
    <a:masterClrMapping/>
  </p:clrMapOvr>
  <p:transition spd="slow" advClick="0" advTm="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lIns="67135" tIns="33568" rIns="67135" bIns="33568"/>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lIns="67135" tIns="33568" rIns="67135" bIns="33568"/>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57200" y="4767264"/>
            <a:ext cx="2133600" cy="273844"/>
          </a:xfrm>
          <a:prstGeom prst="rect">
            <a:avLst/>
          </a:prstGeom>
        </p:spPr>
        <p:txBody>
          <a:bodyPr lIns="67135" tIns="33568" rIns="67135" bIns="33568"/>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lIns="67135" tIns="33568" rIns="67135" bIns="33568"/>
          <a:lstStyle/>
          <a:p>
            <a:endParaRPr lang="zh-CN" altLang="en-US"/>
          </a:p>
        </p:txBody>
      </p:sp>
      <p:sp>
        <p:nvSpPr>
          <p:cNvPr id="6" name="灯片编号占位符 5"/>
          <p:cNvSpPr>
            <a:spLocks noGrp="1"/>
          </p:cNvSpPr>
          <p:nvPr>
            <p:ph type="sldNum" sz="quarter" idx="12"/>
          </p:nvPr>
        </p:nvSpPr>
        <p:spPr>
          <a:xfrm>
            <a:off x="6553200" y="4767264"/>
            <a:ext cx="2133600" cy="273844"/>
          </a:xfrm>
          <a:prstGeom prst="rect">
            <a:avLst/>
          </a:prstGeom>
        </p:spPr>
        <p:txBody>
          <a:bodyPr lIns="67135" tIns="33568" rIns="67135" bIns="33568"/>
          <a:lstStyle/>
          <a:p>
            <a:fld id="{0C913308-F349-4B6D-A68A-DD1791B4A57B}" type="slidenum">
              <a:rPr lang="zh-CN" altLang="en-US" smtClean="0"/>
            </a:fld>
            <a:endParaRPr lang="zh-CN" altLang="en-US"/>
          </a:p>
        </p:txBody>
      </p:sp>
    </p:spTree>
  </p:cSld>
  <p:clrMapOvr>
    <a:masterClrMapping/>
  </p:clrMapOvr>
  <p:transition spd="slow" advClick="0" advTm="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lIns="67135" tIns="33568" rIns="67135" bIns="33568"/>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1" y="205980"/>
            <a:ext cx="6019800" cy="4388644"/>
          </a:xfrm>
          <a:prstGeom prst="rect">
            <a:avLst/>
          </a:prstGeom>
        </p:spPr>
        <p:txBody>
          <a:bodyPr vert="eaVert" lIns="67135" tIns="33568" rIns="67135" bIns="33568"/>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57200" y="4767264"/>
            <a:ext cx="2133600" cy="273844"/>
          </a:xfrm>
          <a:prstGeom prst="rect">
            <a:avLst/>
          </a:prstGeom>
        </p:spPr>
        <p:txBody>
          <a:bodyPr lIns="67135" tIns="33568" rIns="67135" bIns="33568"/>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lIns="67135" tIns="33568" rIns="67135" bIns="33568"/>
          <a:lstStyle/>
          <a:p>
            <a:endParaRPr lang="zh-CN" altLang="en-US"/>
          </a:p>
        </p:txBody>
      </p:sp>
      <p:sp>
        <p:nvSpPr>
          <p:cNvPr id="6" name="灯片编号占位符 5"/>
          <p:cNvSpPr>
            <a:spLocks noGrp="1"/>
          </p:cNvSpPr>
          <p:nvPr>
            <p:ph type="sldNum" sz="quarter" idx="12"/>
          </p:nvPr>
        </p:nvSpPr>
        <p:spPr>
          <a:xfrm>
            <a:off x="6553200" y="4767264"/>
            <a:ext cx="2133600" cy="273844"/>
          </a:xfrm>
          <a:prstGeom prst="rect">
            <a:avLst/>
          </a:prstGeom>
        </p:spPr>
        <p:txBody>
          <a:bodyPr lIns="67135" tIns="33568" rIns="67135" bIns="33568"/>
          <a:lstStyle/>
          <a:p>
            <a:fld id="{0C913308-F349-4B6D-A68A-DD1791B4A57B}" type="slidenum">
              <a:rPr lang="zh-CN" altLang="en-US" smtClean="0"/>
            </a:fld>
            <a:endParaRPr lang="zh-CN" altLang="en-US"/>
          </a:p>
        </p:txBody>
      </p:sp>
    </p:spTree>
  </p:cSld>
  <p:clrMapOvr>
    <a:masterClrMapping/>
  </p:clrMapOvr>
  <p:transition spd="slow" advClick="0" advTm="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a:prstGeom prst="rect">
            <a:avLst/>
          </a:prstGeom>
        </p:spPr>
        <p:txBody>
          <a:bodyPr lIns="67135" tIns="33568" rIns="67135" bIns="33568"/>
          <a:lstStyle/>
          <a:p>
            <a:r>
              <a:rPr lang="zh-CN" altLang="en-US"/>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lIns="67135" tIns="33568" rIns="67135" bIns="33568"/>
          <a:lstStyle>
            <a:lvl1pPr marL="0" indent="0" algn="ctr">
              <a:buNone/>
              <a:defRPr>
                <a:solidFill>
                  <a:schemeClr val="tx1">
                    <a:tint val="75000"/>
                  </a:schemeClr>
                </a:solidFill>
              </a:defRPr>
            </a:lvl1pPr>
            <a:lvl2pPr marL="335915" indent="0" algn="ctr">
              <a:buNone/>
              <a:defRPr>
                <a:solidFill>
                  <a:schemeClr val="tx1">
                    <a:tint val="75000"/>
                  </a:schemeClr>
                </a:solidFill>
              </a:defRPr>
            </a:lvl2pPr>
            <a:lvl3pPr marL="671195" indent="0" algn="ctr">
              <a:buNone/>
              <a:defRPr>
                <a:solidFill>
                  <a:schemeClr val="tx1">
                    <a:tint val="75000"/>
                  </a:schemeClr>
                </a:solidFill>
              </a:defRPr>
            </a:lvl3pPr>
            <a:lvl4pPr marL="1007110" indent="0" algn="ctr">
              <a:buNone/>
              <a:defRPr>
                <a:solidFill>
                  <a:schemeClr val="tx1">
                    <a:tint val="75000"/>
                  </a:schemeClr>
                </a:solidFill>
              </a:defRPr>
            </a:lvl4pPr>
            <a:lvl5pPr marL="1342390" indent="0" algn="ctr">
              <a:buNone/>
              <a:defRPr>
                <a:solidFill>
                  <a:schemeClr val="tx1">
                    <a:tint val="75000"/>
                  </a:schemeClr>
                </a:solidFill>
              </a:defRPr>
            </a:lvl5pPr>
            <a:lvl6pPr marL="1678305" indent="0" algn="ctr">
              <a:buNone/>
              <a:defRPr>
                <a:solidFill>
                  <a:schemeClr val="tx1">
                    <a:tint val="75000"/>
                  </a:schemeClr>
                </a:solidFill>
              </a:defRPr>
            </a:lvl6pPr>
            <a:lvl7pPr marL="2014220" indent="0" algn="ctr">
              <a:buNone/>
              <a:defRPr>
                <a:solidFill>
                  <a:schemeClr val="tx1">
                    <a:tint val="75000"/>
                  </a:schemeClr>
                </a:solidFill>
              </a:defRPr>
            </a:lvl7pPr>
            <a:lvl8pPr marL="2349500" indent="0" algn="ctr">
              <a:buNone/>
              <a:defRPr>
                <a:solidFill>
                  <a:schemeClr val="tx1">
                    <a:tint val="75000"/>
                  </a:schemeClr>
                </a:solidFill>
              </a:defRPr>
            </a:lvl8pPr>
            <a:lvl9pPr marL="2685415"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457200" y="4767264"/>
            <a:ext cx="2133600" cy="273844"/>
          </a:xfrm>
          <a:prstGeom prst="rect">
            <a:avLst/>
          </a:prstGeom>
        </p:spPr>
        <p:txBody>
          <a:bodyPr lIns="67135" tIns="33568" rIns="67135" bIns="33568"/>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lIns="67135" tIns="33568" rIns="67135" bIns="33568"/>
          <a:lstStyle/>
          <a:p>
            <a:endParaRPr lang="zh-CN" altLang="en-US"/>
          </a:p>
        </p:txBody>
      </p:sp>
      <p:sp>
        <p:nvSpPr>
          <p:cNvPr id="6" name="灯片编号占位符 5"/>
          <p:cNvSpPr>
            <a:spLocks noGrp="1"/>
          </p:cNvSpPr>
          <p:nvPr>
            <p:ph type="sldNum" sz="quarter" idx="12"/>
          </p:nvPr>
        </p:nvSpPr>
        <p:spPr>
          <a:xfrm>
            <a:off x="6553200" y="4767264"/>
            <a:ext cx="2133600" cy="273844"/>
          </a:xfrm>
          <a:prstGeom prst="rect">
            <a:avLst/>
          </a:prstGeom>
        </p:spPr>
        <p:txBody>
          <a:bodyPr lIns="67135" tIns="33568" rIns="67135" bIns="33568"/>
          <a:lstStyle/>
          <a:p>
            <a:fld id="{0C913308-F349-4B6D-A68A-DD1791B4A57B}" type="slidenum">
              <a:rPr lang="zh-CN" altLang="en-US" smtClean="0"/>
            </a:fld>
            <a:endParaRPr lang="zh-CN" altLang="en-US"/>
          </a:p>
        </p:txBody>
      </p:sp>
    </p:spTree>
  </p:cSld>
  <p:clrMapOvr>
    <a:masterClrMapping/>
  </p:clrMapOvr>
  <p:transition spd="slow" advClick="0" advTm="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lIns="67135" tIns="33568" rIns="67135" bIns="33568"/>
          <a:lstStyle/>
          <a:p>
            <a:r>
              <a:rPr lang="zh-CN" altLang="en-US"/>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lIns="67135" tIns="33568" rIns="67135" bIns="33568"/>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57200" y="4767264"/>
            <a:ext cx="2133600" cy="273844"/>
          </a:xfrm>
          <a:prstGeom prst="rect">
            <a:avLst/>
          </a:prstGeom>
        </p:spPr>
        <p:txBody>
          <a:bodyPr lIns="67135" tIns="33568" rIns="67135" bIns="33568"/>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lIns="67135" tIns="33568" rIns="67135" bIns="33568"/>
          <a:lstStyle/>
          <a:p>
            <a:endParaRPr lang="zh-CN" altLang="en-US"/>
          </a:p>
        </p:txBody>
      </p:sp>
      <p:sp>
        <p:nvSpPr>
          <p:cNvPr id="6" name="灯片编号占位符 5"/>
          <p:cNvSpPr>
            <a:spLocks noGrp="1"/>
          </p:cNvSpPr>
          <p:nvPr>
            <p:ph type="sldNum" sz="quarter" idx="12"/>
          </p:nvPr>
        </p:nvSpPr>
        <p:spPr>
          <a:xfrm>
            <a:off x="6553200" y="4767264"/>
            <a:ext cx="2133600" cy="273844"/>
          </a:xfrm>
          <a:prstGeom prst="rect">
            <a:avLst/>
          </a:prstGeom>
        </p:spPr>
        <p:txBody>
          <a:bodyPr lIns="67135" tIns="33568" rIns="67135" bIns="33568"/>
          <a:lstStyle/>
          <a:p>
            <a:fld id="{0C913308-F349-4B6D-A68A-DD1791B4A57B}" type="slidenum">
              <a:rPr lang="zh-CN" altLang="en-US" smtClean="0"/>
            </a:fld>
            <a:endParaRPr lang="zh-CN" altLang="en-US"/>
          </a:p>
        </p:txBody>
      </p:sp>
    </p:spTree>
  </p:cSld>
  <p:clrMapOvr>
    <a:masterClrMapping/>
  </p:clrMapOvr>
  <p:transition spd="slow" advClick="0" advTm="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lIns="67135" tIns="33568" rIns="67135" bIns="33568" anchor="t"/>
          <a:lstStyle>
            <a:lvl1pPr algn="l">
              <a:defRPr sz="29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lIns="67135" tIns="33568" rIns="67135" bIns="33568" anchor="b"/>
          <a:lstStyle>
            <a:lvl1pPr marL="0" indent="0">
              <a:buNone/>
              <a:defRPr sz="1500">
                <a:solidFill>
                  <a:schemeClr val="tx1">
                    <a:tint val="75000"/>
                  </a:schemeClr>
                </a:solidFill>
              </a:defRPr>
            </a:lvl1pPr>
            <a:lvl2pPr marL="335915" indent="0">
              <a:buNone/>
              <a:defRPr sz="1300">
                <a:solidFill>
                  <a:schemeClr val="tx1">
                    <a:tint val="75000"/>
                  </a:schemeClr>
                </a:solidFill>
              </a:defRPr>
            </a:lvl2pPr>
            <a:lvl3pPr marL="671195" indent="0">
              <a:buNone/>
              <a:defRPr sz="1200">
                <a:solidFill>
                  <a:schemeClr val="tx1">
                    <a:tint val="75000"/>
                  </a:schemeClr>
                </a:solidFill>
              </a:defRPr>
            </a:lvl3pPr>
            <a:lvl4pPr marL="1007110" indent="0">
              <a:buNone/>
              <a:defRPr sz="1000">
                <a:solidFill>
                  <a:schemeClr val="tx1">
                    <a:tint val="75000"/>
                  </a:schemeClr>
                </a:solidFill>
              </a:defRPr>
            </a:lvl4pPr>
            <a:lvl5pPr marL="1342390" indent="0">
              <a:buNone/>
              <a:defRPr sz="1000">
                <a:solidFill>
                  <a:schemeClr val="tx1">
                    <a:tint val="75000"/>
                  </a:schemeClr>
                </a:solidFill>
              </a:defRPr>
            </a:lvl5pPr>
            <a:lvl6pPr marL="1678305" indent="0">
              <a:buNone/>
              <a:defRPr sz="1000">
                <a:solidFill>
                  <a:schemeClr val="tx1">
                    <a:tint val="75000"/>
                  </a:schemeClr>
                </a:solidFill>
              </a:defRPr>
            </a:lvl6pPr>
            <a:lvl7pPr marL="2014220" indent="0">
              <a:buNone/>
              <a:defRPr sz="1000">
                <a:solidFill>
                  <a:schemeClr val="tx1">
                    <a:tint val="75000"/>
                  </a:schemeClr>
                </a:solidFill>
              </a:defRPr>
            </a:lvl7pPr>
            <a:lvl8pPr marL="2349500" indent="0">
              <a:buNone/>
              <a:defRPr sz="1000">
                <a:solidFill>
                  <a:schemeClr val="tx1">
                    <a:tint val="75000"/>
                  </a:schemeClr>
                </a:solidFill>
              </a:defRPr>
            </a:lvl8pPr>
            <a:lvl9pPr marL="2685415" indent="0">
              <a:buNone/>
              <a:defRPr sz="10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457200" y="4767264"/>
            <a:ext cx="2133600" cy="273844"/>
          </a:xfrm>
          <a:prstGeom prst="rect">
            <a:avLst/>
          </a:prstGeom>
        </p:spPr>
        <p:txBody>
          <a:bodyPr lIns="67135" tIns="33568" rIns="67135" bIns="33568"/>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lIns="67135" tIns="33568" rIns="67135" bIns="33568"/>
          <a:lstStyle/>
          <a:p>
            <a:endParaRPr lang="zh-CN" altLang="en-US"/>
          </a:p>
        </p:txBody>
      </p:sp>
      <p:sp>
        <p:nvSpPr>
          <p:cNvPr id="6" name="灯片编号占位符 5"/>
          <p:cNvSpPr>
            <a:spLocks noGrp="1"/>
          </p:cNvSpPr>
          <p:nvPr>
            <p:ph type="sldNum" sz="quarter" idx="12"/>
          </p:nvPr>
        </p:nvSpPr>
        <p:spPr>
          <a:xfrm>
            <a:off x="6553200" y="4767264"/>
            <a:ext cx="2133600" cy="273844"/>
          </a:xfrm>
          <a:prstGeom prst="rect">
            <a:avLst/>
          </a:prstGeom>
        </p:spPr>
        <p:txBody>
          <a:bodyPr lIns="67135" tIns="33568" rIns="67135" bIns="33568"/>
          <a:lstStyle/>
          <a:p>
            <a:fld id="{0C913308-F349-4B6D-A68A-DD1791B4A57B}" type="slidenum">
              <a:rPr lang="zh-CN" altLang="en-US" smtClean="0"/>
            </a:fld>
            <a:endParaRPr lang="zh-CN" altLang="en-US"/>
          </a:p>
        </p:txBody>
      </p:sp>
    </p:spTree>
  </p:cSld>
  <p:clrMapOvr>
    <a:masterClrMapping/>
  </p:clrMapOvr>
  <p:transition spd="slow" advClick="0" advTm="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lIns="67135" tIns="33568" rIns="67135" bIns="33568"/>
          <a:lstStyle/>
          <a:p>
            <a:r>
              <a:rPr lang="zh-CN" altLang="en-US"/>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lIns="67135" tIns="33568" rIns="67135" bIns="33568"/>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lIns="67135" tIns="33568" rIns="67135" bIns="33568"/>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457200" y="4767264"/>
            <a:ext cx="2133600" cy="273844"/>
          </a:xfrm>
          <a:prstGeom prst="rect">
            <a:avLst/>
          </a:prstGeom>
        </p:spPr>
        <p:txBody>
          <a:bodyPr lIns="67135" tIns="33568" rIns="67135" bIns="33568"/>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3124200" y="4767264"/>
            <a:ext cx="2895600" cy="273844"/>
          </a:xfrm>
          <a:prstGeom prst="rect">
            <a:avLst/>
          </a:prstGeom>
        </p:spPr>
        <p:txBody>
          <a:bodyPr lIns="67135" tIns="33568" rIns="67135" bIns="33568"/>
          <a:lstStyle/>
          <a:p>
            <a:endParaRPr lang="zh-CN" altLang="en-US"/>
          </a:p>
        </p:txBody>
      </p:sp>
      <p:sp>
        <p:nvSpPr>
          <p:cNvPr id="7" name="灯片编号占位符 6"/>
          <p:cNvSpPr>
            <a:spLocks noGrp="1"/>
          </p:cNvSpPr>
          <p:nvPr>
            <p:ph type="sldNum" sz="quarter" idx="12"/>
          </p:nvPr>
        </p:nvSpPr>
        <p:spPr>
          <a:xfrm>
            <a:off x="6553200" y="4767264"/>
            <a:ext cx="2133600" cy="273844"/>
          </a:xfrm>
          <a:prstGeom prst="rect">
            <a:avLst/>
          </a:prstGeom>
        </p:spPr>
        <p:txBody>
          <a:bodyPr lIns="67135" tIns="33568" rIns="67135" bIns="33568"/>
          <a:lstStyle/>
          <a:p>
            <a:fld id="{0C913308-F349-4B6D-A68A-DD1791B4A57B}" type="slidenum">
              <a:rPr lang="zh-CN" altLang="en-US" smtClean="0"/>
            </a:fld>
            <a:endParaRPr lang="zh-CN" altLang="en-US"/>
          </a:p>
        </p:txBody>
      </p:sp>
      <p:sp>
        <p:nvSpPr>
          <p:cNvPr id="8" name="矩形 7"/>
          <p:cNvSpPr/>
          <p:nvPr userDrawn="1"/>
        </p:nvSpPr>
        <p:spPr>
          <a:xfrm>
            <a:off x="683568" y="2427734"/>
            <a:ext cx="775136" cy="246221"/>
          </a:xfrm>
          <a:prstGeom prst="rect">
            <a:avLst/>
          </a:prstGeom>
        </p:spPr>
        <p:txBody>
          <a:bodyPr wrap="square">
            <a:spAutoFit/>
          </a:bodyPr>
          <a:lstStyle/>
          <a:p>
            <a:pPr lvl="0"/>
            <a:r>
              <a:rPr lang="en-US" altLang="zh-CN" sz="100" dirty="0">
                <a:solidFill>
                  <a:schemeClr val="bg1">
                    <a:lumMod val="95000"/>
                  </a:schemeClr>
                </a:solidFill>
              </a:rPr>
              <a:t>PPT</a:t>
            </a:r>
            <a:r>
              <a:rPr lang="zh-CN" altLang="en-US" sz="100" dirty="0">
                <a:solidFill>
                  <a:schemeClr val="bg1">
                    <a:lumMod val="95000"/>
                  </a:schemeClr>
                </a:solidFill>
              </a:rPr>
              <a:t>模板下载：</a:t>
            </a:r>
            <a:r>
              <a:rPr lang="en-US" altLang="zh-CN" sz="100" dirty="0">
                <a:solidFill>
                  <a:schemeClr val="bg1">
                    <a:lumMod val="95000"/>
                  </a:schemeClr>
                </a:solidFill>
              </a:rPr>
              <a:t>www.1ppt.com/moban/     </a:t>
            </a:r>
            <a:r>
              <a:rPr lang="zh-CN" altLang="en-US" sz="100" dirty="0">
                <a:solidFill>
                  <a:schemeClr val="bg1">
                    <a:lumMod val="95000"/>
                  </a:schemeClr>
                </a:solidFill>
              </a:rPr>
              <a:t>行业</a:t>
            </a:r>
            <a:r>
              <a:rPr lang="en-US" altLang="zh-CN" sz="100" dirty="0">
                <a:solidFill>
                  <a:schemeClr val="bg1">
                    <a:lumMod val="95000"/>
                  </a:schemeClr>
                </a:solidFill>
              </a:rPr>
              <a:t>PPT</a:t>
            </a:r>
            <a:r>
              <a:rPr lang="zh-CN" altLang="en-US" sz="100" dirty="0">
                <a:solidFill>
                  <a:schemeClr val="bg1">
                    <a:lumMod val="95000"/>
                  </a:schemeClr>
                </a:solidFill>
              </a:rPr>
              <a:t>模板：</a:t>
            </a:r>
            <a:r>
              <a:rPr lang="en-US" altLang="zh-CN" sz="100" dirty="0">
                <a:solidFill>
                  <a:schemeClr val="bg1">
                    <a:lumMod val="95000"/>
                  </a:schemeClr>
                </a:solidFill>
              </a:rPr>
              <a:t>www.1ppt.com/hangye/ </a:t>
            </a:r>
            <a:endParaRPr lang="en-US" altLang="zh-CN" sz="100" dirty="0">
              <a:solidFill>
                <a:schemeClr val="bg1">
                  <a:lumMod val="95000"/>
                </a:schemeClr>
              </a:solidFill>
            </a:endParaRPr>
          </a:p>
          <a:p>
            <a:pPr lvl="0"/>
            <a:r>
              <a:rPr lang="zh-CN" altLang="en-US" sz="100" dirty="0">
                <a:solidFill>
                  <a:schemeClr val="bg1">
                    <a:lumMod val="95000"/>
                  </a:schemeClr>
                </a:solidFill>
              </a:rPr>
              <a:t>节日</a:t>
            </a:r>
            <a:r>
              <a:rPr lang="en-US" altLang="zh-CN" sz="100" dirty="0">
                <a:solidFill>
                  <a:schemeClr val="bg1">
                    <a:lumMod val="95000"/>
                  </a:schemeClr>
                </a:solidFill>
              </a:rPr>
              <a:t>PPT</a:t>
            </a:r>
            <a:r>
              <a:rPr lang="zh-CN" altLang="en-US" sz="100" dirty="0">
                <a:solidFill>
                  <a:schemeClr val="bg1">
                    <a:lumMod val="95000"/>
                  </a:schemeClr>
                </a:solidFill>
              </a:rPr>
              <a:t>模板：</a:t>
            </a:r>
            <a:r>
              <a:rPr lang="en-US" altLang="zh-CN" sz="100" dirty="0">
                <a:solidFill>
                  <a:schemeClr val="bg1">
                    <a:lumMod val="95000"/>
                  </a:schemeClr>
                </a:solidFill>
              </a:rPr>
              <a:t>www.1ppt.com/jieri/           PPT</a:t>
            </a:r>
            <a:r>
              <a:rPr lang="zh-CN" altLang="en-US" sz="100" dirty="0">
                <a:solidFill>
                  <a:schemeClr val="bg1">
                    <a:lumMod val="95000"/>
                  </a:schemeClr>
                </a:solidFill>
              </a:rPr>
              <a:t>素材下载：</a:t>
            </a:r>
            <a:r>
              <a:rPr lang="en-US" altLang="zh-CN" sz="100" dirty="0">
                <a:solidFill>
                  <a:schemeClr val="bg1">
                    <a:lumMod val="95000"/>
                  </a:schemeClr>
                </a:solidFill>
              </a:rPr>
              <a:t>www.1ppt.com/sucai/</a:t>
            </a:r>
            <a:endParaRPr lang="en-US" altLang="zh-CN" sz="100" dirty="0">
              <a:solidFill>
                <a:schemeClr val="bg1">
                  <a:lumMod val="95000"/>
                </a:schemeClr>
              </a:solidFill>
            </a:endParaRPr>
          </a:p>
          <a:p>
            <a:pPr lvl="0"/>
            <a:r>
              <a:rPr lang="en-US" altLang="zh-CN" sz="100" dirty="0">
                <a:solidFill>
                  <a:schemeClr val="bg1">
                    <a:lumMod val="95000"/>
                  </a:schemeClr>
                </a:solidFill>
              </a:rPr>
              <a:t>PPT</a:t>
            </a:r>
            <a:r>
              <a:rPr lang="zh-CN" altLang="en-US" sz="100" dirty="0">
                <a:solidFill>
                  <a:schemeClr val="bg1">
                    <a:lumMod val="95000"/>
                  </a:schemeClr>
                </a:solidFill>
              </a:rPr>
              <a:t>背景图片：</a:t>
            </a:r>
            <a:r>
              <a:rPr lang="en-US" altLang="zh-CN" sz="100" dirty="0">
                <a:solidFill>
                  <a:schemeClr val="bg1">
                    <a:lumMod val="95000"/>
                  </a:schemeClr>
                </a:solidFill>
              </a:rPr>
              <a:t>www.1ppt.com/beijing/      PPT</a:t>
            </a:r>
            <a:r>
              <a:rPr lang="zh-CN" altLang="en-US" sz="100" dirty="0">
                <a:solidFill>
                  <a:schemeClr val="bg1">
                    <a:lumMod val="95000"/>
                  </a:schemeClr>
                </a:solidFill>
              </a:rPr>
              <a:t>图表下载：</a:t>
            </a:r>
            <a:r>
              <a:rPr lang="en-US" altLang="zh-CN" sz="100" dirty="0">
                <a:solidFill>
                  <a:schemeClr val="bg1">
                    <a:lumMod val="95000"/>
                  </a:schemeClr>
                </a:solidFill>
              </a:rPr>
              <a:t>www.1ppt.com/tubiao/      </a:t>
            </a:r>
            <a:endParaRPr lang="en-US" altLang="zh-CN" sz="100" dirty="0">
              <a:solidFill>
                <a:schemeClr val="bg1">
                  <a:lumMod val="95000"/>
                </a:schemeClr>
              </a:solidFill>
            </a:endParaRPr>
          </a:p>
          <a:p>
            <a:pPr lvl="0"/>
            <a:r>
              <a:rPr lang="zh-CN" altLang="en-US" sz="100" dirty="0">
                <a:solidFill>
                  <a:schemeClr val="bg1">
                    <a:lumMod val="95000"/>
                  </a:schemeClr>
                </a:solidFill>
              </a:rPr>
              <a:t>优秀</a:t>
            </a:r>
            <a:r>
              <a:rPr lang="en-US" altLang="zh-CN" sz="100" dirty="0">
                <a:solidFill>
                  <a:schemeClr val="bg1">
                    <a:lumMod val="95000"/>
                  </a:schemeClr>
                </a:solidFill>
              </a:rPr>
              <a:t>PPT</a:t>
            </a:r>
            <a:r>
              <a:rPr lang="zh-CN" altLang="en-US" sz="100" dirty="0">
                <a:solidFill>
                  <a:schemeClr val="bg1">
                    <a:lumMod val="95000"/>
                  </a:schemeClr>
                </a:solidFill>
              </a:rPr>
              <a:t>下载：</a:t>
            </a:r>
            <a:r>
              <a:rPr lang="en-US" altLang="zh-CN" sz="100" dirty="0">
                <a:solidFill>
                  <a:schemeClr val="bg1">
                    <a:lumMod val="95000"/>
                  </a:schemeClr>
                </a:solidFill>
              </a:rPr>
              <a:t>www.1ppt.com/xiazai/        PPT</a:t>
            </a:r>
            <a:r>
              <a:rPr lang="zh-CN" altLang="en-US" sz="100" dirty="0">
                <a:solidFill>
                  <a:schemeClr val="bg1">
                    <a:lumMod val="95000"/>
                  </a:schemeClr>
                </a:solidFill>
              </a:rPr>
              <a:t>教程： </a:t>
            </a:r>
            <a:r>
              <a:rPr lang="en-US" altLang="zh-CN" sz="100" dirty="0">
                <a:solidFill>
                  <a:schemeClr val="bg1">
                    <a:lumMod val="95000"/>
                  </a:schemeClr>
                </a:solidFill>
              </a:rPr>
              <a:t>www.1ppt.com/powerpoint/      </a:t>
            </a:r>
            <a:endParaRPr lang="en-US" altLang="zh-CN" sz="100" dirty="0">
              <a:solidFill>
                <a:schemeClr val="bg1">
                  <a:lumMod val="95000"/>
                </a:schemeClr>
              </a:solidFill>
            </a:endParaRPr>
          </a:p>
          <a:p>
            <a:pPr lvl="0"/>
            <a:r>
              <a:rPr lang="en-US" altLang="zh-CN" sz="100" dirty="0">
                <a:solidFill>
                  <a:schemeClr val="bg1">
                    <a:lumMod val="95000"/>
                  </a:schemeClr>
                </a:solidFill>
              </a:rPr>
              <a:t>Word</a:t>
            </a:r>
            <a:r>
              <a:rPr lang="zh-CN" altLang="en-US" sz="100" dirty="0">
                <a:solidFill>
                  <a:schemeClr val="bg1">
                    <a:lumMod val="95000"/>
                  </a:schemeClr>
                </a:solidFill>
              </a:rPr>
              <a:t>教程： </a:t>
            </a:r>
            <a:r>
              <a:rPr lang="en-US" altLang="zh-CN" sz="100" dirty="0">
                <a:solidFill>
                  <a:schemeClr val="bg1">
                    <a:lumMod val="95000"/>
                  </a:schemeClr>
                </a:solidFill>
              </a:rPr>
              <a:t>www.1ppt.com/word/              Excel</a:t>
            </a:r>
            <a:r>
              <a:rPr lang="zh-CN" altLang="en-US" sz="100" dirty="0">
                <a:solidFill>
                  <a:schemeClr val="bg1">
                    <a:lumMod val="95000"/>
                  </a:schemeClr>
                </a:solidFill>
              </a:rPr>
              <a:t>教程：</a:t>
            </a:r>
            <a:r>
              <a:rPr lang="en-US" altLang="zh-CN" sz="100" dirty="0">
                <a:solidFill>
                  <a:schemeClr val="bg1">
                    <a:lumMod val="95000"/>
                  </a:schemeClr>
                </a:solidFill>
              </a:rPr>
              <a:t>www.1ppt.com/excel/  </a:t>
            </a:r>
            <a:endParaRPr lang="en-US" altLang="zh-CN" sz="100" dirty="0">
              <a:solidFill>
                <a:schemeClr val="bg1">
                  <a:lumMod val="95000"/>
                </a:schemeClr>
              </a:solidFill>
            </a:endParaRPr>
          </a:p>
          <a:p>
            <a:pPr lvl="0"/>
            <a:r>
              <a:rPr lang="zh-CN" altLang="en-US" sz="100" dirty="0">
                <a:solidFill>
                  <a:schemeClr val="bg1">
                    <a:lumMod val="95000"/>
                  </a:schemeClr>
                </a:solidFill>
              </a:rPr>
              <a:t>资料下载：</a:t>
            </a:r>
            <a:r>
              <a:rPr lang="en-US" altLang="zh-CN" sz="100" dirty="0">
                <a:solidFill>
                  <a:schemeClr val="bg1">
                    <a:lumMod val="95000"/>
                  </a:schemeClr>
                </a:solidFill>
              </a:rPr>
              <a:t>www.1ppt.com/ziliao/                PPT</a:t>
            </a:r>
            <a:r>
              <a:rPr lang="zh-CN" altLang="en-US" sz="100" dirty="0">
                <a:solidFill>
                  <a:schemeClr val="bg1">
                    <a:lumMod val="95000"/>
                  </a:schemeClr>
                </a:solidFill>
              </a:rPr>
              <a:t>课件下载：</a:t>
            </a:r>
            <a:r>
              <a:rPr lang="en-US" altLang="zh-CN" sz="100" dirty="0">
                <a:solidFill>
                  <a:schemeClr val="bg1">
                    <a:lumMod val="95000"/>
                  </a:schemeClr>
                </a:solidFill>
              </a:rPr>
              <a:t>www.1ppt.com/kejian/ </a:t>
            </a:r>
            <a:endParaRPr lang="en-US" altLang="zh-CN" sz="100" dirty="0">
              <a:solidFill>
                <a:schemeClr val="bg1">
                  <a:lumMod val="95000"/>
                </a:schemeClr>
              </a:solidFill>
            </a:endParaRPr>
          </a:p>
          <a:p>
            <a:pPr lvl="0"/>
            <a:r>
              <a:rPr lang="zh-CN" altLang="en-US" sz="100" dirty="0">
                <a:solidFill>
                  <a:schemeClr val="bg1">
                    <a:lumMod val="95000"/>
                  </a:schemeClr>
                </a:solidFill>
              </a:rPr>
              <a:t>范文下载：</a:t>
            </a:r>
            <a:r>
              <a:rPr lang="en-US" altLang="zh-CN" sz="100" dirty="0">
                <a:solidFill>
                  <a:schemeClr val="bg1">
                    <a:lumMod val="95000"/>
                  </a:schemeClr>
                </a:solidFill>
              </a:rPr>
              <a:t>www.1ppt.com/fanwen/             </a:t>
            </a:r>
            <a:r>
              <a:rPr lang="zh-CN" altLang="en-US" sz="100" dirty="0">
                <a:solidFill>
                  <a:schemeClr val="bg1">
                    <a:lumMod val="95000"/>
                  </a:schemeClr>
                </a:solidFill>
              </a:rPr>
              <a:t>试卷下载：</a:t>
            </a:r>
            <a:r>
              <a:rPr lang="en-US" altLang="zh-CN" sz="100" dirty="0">
                <a:solidFill>
                  <a:schemeClr val="bg1">
                    <a:lumMod val="95000"/>
                  </a:schemeClr>
                </a:solidFill>
              </a:rPr>
              <a:t>www.1ppt.com/shiti/  </a:t>
            </a:r>
            <a:endParaRPr lang="en-US" altLang="zh-CN" sz="100" dirty="0">
              <a:solidFill>
                <a:schemeClr val="bg1">
                  <a:lumMod val="95000"/>
                </a:schemeClr>
              </a:solidFill>
            </a:endParaRPr>
          </a:p>
          <a:p>
            <a:pPr lvl="0"/>
            <a:r>
              <a:rPr lang="zh-CN" altLang="en-US" sz="100" dirty="0">
                <a:solidFill>
                  <a:schemeClr val="bg1">
                    <a:lumMod val="95000"/>
                  </a:schemeClr>
                </a:solidFill>
              </a:rPr>
              <a:t>教案下载：</a:t>
            </a:r>
            <a:r>
              <a:rPr lang="en-US" altLang="zh-CN" sz="100" dirty="0">
                <a:solidFill>
                  <a:schemeClr val="bg1">
                    <a:lumMod val="95000"/>
                  </a:schemeClr>
                </a:solidFill>
              </a:rPr>
              <a:t>www.1ppt.com/jiaoan/  </a:t>
            </a:r>
            <a:r>
              <a:rPr lang="en-US" altLang="zh-CN" sz="100" dirty="0" smtClean="0">
                <a:solidFill>
                  <a:schemeClr val="bg1">
                    <a:lumMod val="95000"/>
                  </a:schemeClr>
                </a:solidFill>
              </a:rPr>
              <a:t>      </a:t>
            </a:r>
            <a:endParaRPr lang="en-US" altLang="zh-CN" sz="100" dirty="0">
              <a:solidFill>
                <a:schemeClr val="bg1">
                  <a:lumMod val="95000"/>
                </a:schemeClr>
              </a:solidFill>
            </a:endParaRPr>
          </a:p>
          <a:p>
            <a:pPr lvl="0"/>
            <a:r>
              <a:rPr lang="zh-CN" altLang="en-US" sz="100" dirty="0" smtClean="0">
                <a:solidFill>
                  <a:schemeClr val="bg1">
                    <a:lumMod val="95000"/>
                  </a:schemeClr>
                </a:solidFill>
              </a:rPr>
              <a:t>字体下载：</a:t>
            </a:r>
            <a:r>
              <a:rPr lang="en-US" altLang="zh-CN" sz="100" dirty="0" smtClean="0">
                <a:solidFill>
                  <a:schemeClr val="bg1">
                    <a:lumMod val="95000"/>
                  </a:schemeClr>
                </a:solidFill>
              </a:rPr>
              <a:t>www.1ppt.com/ziti/</a:t>
            </a:r>
            <a:endParaRPr lang="en-US" altLang="zh-CN" sz="100" dirty="0">
              <a:solidFill>
                <a:schemeClr val="bg1">
                  <a:lumMod val="95000"/>
                </a:schemeClr>
              </a:solidFill>
            </a:endParaRPr>
          </a:p>
          <a:p>
            <a:pPr lvl="0"/>
            <a:r>
              <a:rPr lang="en-US" altLang="zh-CN" sz="100" dirty="0">
                <a:solidFill>
                  <a:schemeClr val="bg1">
                    <a:lumMod val="95000"/>
                  </a:schemeClr>
                </a:solidFill>
              </a:rPr>
              <a:t> </a:t>
            </a:r>
            <a:endParaRPr lang="zh-CN" altLang="en-US" sz="100" dirty="0">
              <a:solidFill>
                <a:schemeClr val="bg1">
                  <a:lumMod val="95000"/>
                </a:schemeClr>
              </a:solidFill>
            </a:endParaRPr>
          </a:p>
        </p:txBody>
      </p:sp>
    </p:spTree>
  </p:cSld>
  <p:clrMapOvr>
    <a:masterClrMapping/>
  </p:clrMapOvr>
  <p:transition spd="slow" advClick="0" advTm="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lIns="67135" tIns="33568" rIns="67135" bIns="33568"/>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lIns="67135" tIns="33568" rIns="67135" bIns="33568" anchor="b"/>
          <a:lstStyle>
            <a:lvl1pPr marL="0" indent="0">
              <a:buNone/>
              <a:defRPr sz="1800" b="1"/>
            </a:lvl1pPr>
            <a:lvl2pPr marL="335915" indent="0">
              <a:buNone/>
              <a:defRPr sz="1500" b="1"/>
            </a:lvl2pPr>
            <a:lvl3pPr marL="671195" indent="0">
              <a:buNone/>
              <a:defRPr sz="1300" b="1"/>
            </a:lvl3pPr>
            <a:lvl4pPr marL="1007110" indent="0">
              <a:buNone/>
              <a:defRPr sz="1200" b="1"/>
            </a:lvl4pPr>
            <a:lvl5pPr marL="1342390" indent="0">
              <a:buNone/>
              <a:defRPr sz="1200" b="1"/>
            </a:lvl5pPr>
            <a:lvl6pPr marL="1678305" indent="0">
              <a:buNone/>
              <a:defRPr sz="1200" b="1"/>
            </a:lvl6pPr>
            <a:lvl7pPr marL="2014220" indent="0">
              <a:buNone/>
              <a:defRPr sz="1200" b="1"/>
            </a:lvl7pPr>
            <a:lvl8pPr marL="2349500" indent="0">
              <a:buNone/>
              <a:defRPr sz="1200" b="1"/>
            </a:lvl8pPr>
            <a:lvl9pPr marL="2685415" indent="0">
              <a:buNone/>
              <a:defRPr sz="12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1631156"/>
            <a:ext cx="4040188" cy="2963466"/>
          </a:xfrm>
          <a:prstGeom prst="rect">
            <a:avLst/>
          </a:prstGeom>
        </p:spPr>
        <p:txBody>
          <a:bodyPr lIns="67135" tIns="33568" rIns="67135" bIns="33568"/>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lIns="67135" tIns="33568" rIns="67135" bIns="33568" anchor="b"/>
          <a:lstStyle>
            <a:lvl1pPr marL="0" indent="0">
              <a:buNone/>
              <a:defRPr sz="1800" b="1"/>
            </a:lvl1pPr>
            <a:lvl2pPr marL="335915" indent="0">
              <a:buNone/>
              <a:defRPr sz="1500" b="1"/>
            </a:lvl2pPr>
            <a:lvl3pPr marL="671195" indent="0">
              <a:buNone/>
              <a:defRPr sz="1300" b="1"/>
            </a:lvl3pPr>
            <a:lvl4pPr marL="1007110" indent="0">
              <a:buNone/>
              <a:defRPr sz="1200" b="1"/>
            </a:lvl4pPr>
            <a:lvl5pPr marL="1342390" indent="0">
              <a:buNone/>
              <a:defRPr sz="1200" b="1"/>
            </a:lvl5pPr>
            <a:lvl6pPr marL="1678305" indent="0">
              <a:buNone/>
              <a:defRPr sz="1200" b="1"/>
            </a:lvl6pPr>
            <a:lvl7pPr marL="2014220" indent="0">
              <a:buNone/>
              <a:defRPr sz="1200" b="1"/>
            </a:lvl7pPr>
            <a:lvl8pPr marL="2349500" indent="0">
              <a:buNone/>
              <a:defRPr sz="1200" b="1"/>
            </a:lvl8pPr>
            <a:lvl9pPr marL="2685415" indent="0">
              <a:buNone/>
              <a:defRPr sz="12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6" y="1631156"/>
            <a:ext cx="4041775" cy="2963466"/>
          </a:xfrm>
          <a:prstGeom prst="rect">
            <a:avLst/>
          </a:prstGeom>
        </p:spPr>
        <p:txBody>
          <a:bodyPr lIns="67135" tIns="33568" rIns="67135" bIns="33568"/>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457200" y="4767264"/>
            <a:ext cx="2133600" cy="273844"/>
          </a:xfrm>
          <a:prstGeom prst="rect">
            <a:avLst/>
          </a:prstGeom>
        </p:spPr>
        <p:txBody>
          <a:bodyPr lIns="67135" tIns="33568" rIns="67135" bIns="33568"/>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a:xfrm>
            <a:off x="3124200" y="4767264"/>
            <a:ext cx="2895600" cy="273844"/>
          </a:xfrm>
          <a:prstGeom prst="rect">
            <a:avLst/>
          </a:prstGeom>
        </p:spPr>
        <p:txBody>
          <a:bodyPr lIns="67135" tIns="33568" rIns="67135" bIns="33568"/>
          <a:lstStyle/>
          <a:p>
            <a:endParaRPr lang="zh-CN" altLang="en-US"/>
          </a:p>
        </p:txBody>
      </p:sp>
      <p:sp>
        <p:nvSpPr>
          <p:cNvPr id="9" name="灯片编号占位符 8"/>
          <p:cNvSpPr>
            <a:spLocks noGrp="1"/>
          </p:cNvSpPr>
          <p:nvPr>
            <p:ph type="sldNum" sz="quarter" idx="12"/>
          </p:nvPr>
        </p:nvSpPr>
        <p:spPr>
          <a:xfrm>
            <a:off x="6553200" y="4767264"/>
            <a:ext cx="2133600" cy="273844"/>
          </a:xfrm>
          <a:prstGeom prst="rect">
            <a:avLst/>
          </a:prstGeom>
        </p:spPr>
        <p:txBody>
          <a:bodyPr lIns="67135" tIns="33568" rIns="67135" bIns="33568"/>
          <a:lstStyle/>
          <a:p>
            <a:fld id="{0C913308-F349-4B6D-A68A-DD1791B4A57B}" type="slidenum">
              <a:rPr lang="zh-CN" altLang="en-US" smtClean="0"/>
            </a:fld>
            <a:endParaRPr lang="zh-CN" altLang="en-US"/>
          </a:p>
        </p:txBody>
      </p:sp>
    </p:spTree>
  </p:cSld>
  <p:clrMapOvr>
    <a:masterClrMapping/>
  </p:clrMapOvr>
  <p:transition spd="slow" advClick="0" advTm="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lIns="67135" tIns="33568" rIns="67135" bIns="33568"/>
          <a:lstStyle/>
          <a:p>
            <a:r>
              <a:rPr lang="zh-CN" altLang="en-US"/>
              <a:t>单击此处编辑母版标题样式</a:t>
            </a:r>
            <a:endParaRPr lang="zh-CN" altLang="en-US"/>
          </a:p>
        </p:txBody>
      </p:sp>
      <p:sp>
        <p:nvSpPr>
          <p:cNvPr id="3" name="日期占位符 2"/>
          <p:cNvSpPr>
            <a:spLocks noGrp="1"/>
          </p:cNvSpPr>
          <p:nvPr>
            <p:ph type="dt" sz="half" idx="10"/>
          </p:nvPr>
        </p:nvSpPr>
        <p:spPr>
          <a:xfrm>
            <a:off x="457200" y="4767264"/>
            <a:ext cx="2133600" cy="273844"/>
          </a:xfrm>
          <a:prstGeom prst="rect">
            <a:avLst/>
          </a:prstGeom>
        </p:spPr>
        <p:txBody>
          <a:bodyPr lIns="67135" tIns="33568" rIns="67135" bIns="33568"/>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a:xfrm>
            <a:off x="3124200" y="4767264"/>
            <a:ext cx="2895600" cy="273844"/>
          </a:xfrm>
          <a:prstGeom prst="rect">
            <a:avLst/>
          </a:prstGeom>
        </p:spPr>
        <p:txBody>
          <a:bodyPr lIns="67135" tIns="33568" rIns="67135" bIns="33568"/>
          <a:lstStyle/>
          <a:p>
            <a:endParaRPr lang="zh-CN" altLang="en-US"/>
          </a:p>
        </p:txBody>
      </p:sp>
      <p:sp>
        <p:nvSpPr>
          <p:cNvPr id="5" name="灯片编号占位符 4"/>
          <p:cNvSpPr>
            <a:spLocks noGrp="1"/>
          </p:cNvSpPr>
          <p:nvPr>
            <p:ph type="sldNum" sz="quarter" idx="12"/>
          </p:nvPr>
        </p:nvSpPr>
        <p:spPr>
          <a:xfrm>
            <a:off x="6553200" y="4767264"/>
            <a:ext cx="2133600" cy="273844"/>
          </a:xfrm>
          <a:prstGeom prst="rect">
            <a:avLst/>
          </a:prstGeom>
        </p:spPr>
        <p:txBody>
          <a:bodyPr lIns="67135" tIns="33568" rIns="67135" bIns="33568"/>
          <a:lstStyle/>
          <a:p>
            <a:fld id="{0C913308-F349-4B6D-A68A-DD1791B4A57B}" type="slidenum">
              <a:rPr lang="zh-CN" altLang="en-US" smtClean="0"/>
            </a:fld>
            <a:endParaRPr lang="zh-CN" altLang="en-US"/>
          </a:p>
        </p:txBody>
      </p:sp>
    </p:spTree>
  </p:cSld>
  <p:clrMapOvr>
    <a:masterClrMapping/>
  </p:clrMapOvr>
  <p:transition spd="slow" advClick="0" advTm="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4"/>
            <a:ext cx="2133600" cy="273844"/>
          </a:xfrm>
          <a:prstGeom prst="rect">
            <a:avLst/>
          </a:prstGeom>
        </p:spPr>
        <p:txBody>
          <a:bodyPr lIns="67135" tIns="33568" rIns="67135" bIns="33568"/>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a:xfrm>
            <a:off x="3124200" y="4767264"/>
            <a:ext cx="2895600" cy="273844"/>
          </a:xfrm>
          <a:prstGeom prst="rect">
            <a:avLst/>
          </a:prstGeom>
        </p:spPr>
        <p:txBody>
          <a:bodyPr lIns="67135" tIns="33568" rIns="67135" bIns="33568"/>
          <a:lstStyle/>
          <a:p>
            <a:endParaRPr lang="zh-CN" altLang="en-US"/>
          </a:p>
        </p:txBody>
      </p:sp>
      <p:sp>
        <p:nvSpPr>
          <p:cNvPr id="4" name="灯片编号占位符 3"/>
          <p:cNvSpPr>
            <a:spLocks noGrp="1"/>
          </p:cNvSpPr>
          <p:nvPr>
            <p:ph type="sldNum" sz="quarter" idx="12"/>
          </p:nvPr>
        </p:nvSpPr>
        <p:spPr>
          <a:xfrm>
            <a:off x="6553200" y="4767264"/>
            <a:ext cx="2133600" cy="273844"/>
          </a:xfrm>
          <a:prstGeom prst="rect">
            <a:avLst/>
          </a:prstGeom>
        </p:spPr>
        <p:txBody>
          <a:bodyPr lIns="67135" tIns="33568" rIns="67135" bIns="33568"/>
          <a:lstStyle/>
          <a:p>
            <a:fld id="{0C913308-F349-4B6D-A68A-DD1791B4A57B}" type="slidenum">
              <a:rPr lang="zh-CN" altLang="en-US" smtClean="0"/>
            </a:fld>
            <a:endParaRPr lang="zh-CN" altLang="en-US"/>
          </a:p>
        </p:txBody>
      </p:sp>
    </p:spTree>
  </p:cSld>
  <p:clrMapOvr>
    <a:masterClrMapping/>
  </p:clrMapOvr>
  <p:transition spd="slow" advClick="0" advTm="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a:prstGeom prst="rect">
            <a:avLst/>
          </a:prstGeom>
        </p:spPr>
        <p:txBody>
          <a:bodyPr lIns="67135" tIns="33568" rIns="67135" bIns="33568" anchor="b"/>
          <a:lstStyle>
            <a:lvl1pPr algn="l">
              <a:defRPr sz="15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04789"/>
            <a:ext cx="5111750" cy="4389835"/>
          </a:xfrm>
          <a:prstGeom prst="rect">
            <a:avLst/>
          </a:prstGeom>
        </p:spPr>
        <p:txBody>
          <a:bodyPr lIns="67135" tIns="33568" rIns="67135" bIns="33568"/>
          <a:lstStyle>
            <a:lvl1pPr>
              <a:defRPr sz="23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lIns="67135" tIns="33568" rIns="67135" bIns="33568"/>
          <a:lstStyle>
            <a:lvl1pPr marL="0" indent="0">
              <a:buNone/>
              <a:defRPr sz="1000"/>
            </a:lvl1pPr>
            <a:lvl2pPr marL="335915" indent="0">
              <a:buNone/>
              <a:defRPr sz="900"/>
            </a:lvl2pPr>
            <a:lvl3pPr marL="671195" indent="0">
              <a:buNone/>
              <a:defRPr sz="700"/>
            </a:lvl3pPr>
            <a:lvl4pPr marL="1007110" indent="0">
              <a:buNone/>
              <a:defRPr sz="700"/>
            </a:lvl4pPr>
            <a:lvl5pPr marL="1342390" indent="0">
              <a:buNone/>
              <a:defRPr sz="700"/>
            </a:lvl5pPr>
            <a:lvl6pPr marL="1678305" indent="0">
              <a:buNone/>
              <a:defRPr sz="700"/>
            </a:lvl6pPr>
            <a:lvl7pPr marL="2014220" indent="0">
              <a:buNone/>
              <a:defRPr sz="700"/>
            </a:lvl7pPr>
            <a:lvl8pPr marL="2349500" indent="0">
              <a:buNone/>
              <a:defRPr sz="700"/>
            </a:lvl8pPr>
            <a:lvl9pPr marL="2685415" indent="0">
              <a:buNone/>
              <a:defRPr sz="7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457200" y="4767264"/>
            <a:ext cx="2133600" cy="273844"/>
          </a:xfrm>
          <a:prstGeom prst="rect">
            <a:avLst/>
          </a:prstGeom>
        </p:spPr>
        <p:txBody>
          <a:bodyPr lIns="67135" tIns="33568" rIns="67135" bIns="33568"/>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3124200" y="4767264"/>
            <a:ext cx="2895600" cy="273844"/>
          </a:xfrm>
          <a:prstGeom prst="rect">
            <a:avLst/>
          </a:prstGeom>
        </p:spPr>
        <p:txBody>
          <a:bodyPr lIns="67135" tIns="33568" rIns="67135" bIns="33568"/>
          <a:lstStyle/>
          <a:p>
            <a:endParaRPr lang="zh-CN" altLang="en-US"/>
          </a:p>
        </p:txBody>
      </p:sp>
      <p:sp>
        <p:nvSpPr>
          <p:cNvPr id="7" name="灯片编号占位符 6"/>
          <p:cNvSpPr>
            <a:spLocks noGrp="1"/>
          </p:cNvSpPr>
          <p:nvPr>
            <p:ph type="sldNum" sz="quarter" idx="12"/>
          </p:nvPr>
        </p:nvSpPr>
        <p:spPr>
          <a:xfrm>
            <a:off x="6553200" y="4767264"/>
            <a:ext cx="2133600" cy="273844"/>
          </a:xfrm>
          <a:prstGeom prst="rect">
            <a:avLst/>
          </a:prstGeom>
        </p:spPr>
        <p:txBody>
          <a:bodyPr lIns="67135" tIns="33568" rIns="67135" bIns="33568"/>
          <a:lstStyle/>
          <a:p>
            <a:fld id="{0C913308-F349-4B6D-A68A-DD1791B4A57B}" type="slidenum">
              <a:rPr lang="zh-CN" altLang="en-US" smtClean="0"/>
            </a:fld>
            <a:endParaRPr lang="zh-CN" altLang="en-US"/>
          </a:p>
        </p:txBody>
      </p:sp>
    </p:spTree>
  </p:cSld>
  <p:clrMapOvr>
    <a:masterClrMapping/>
  </p:clrMapOvr>
  <p:transition spd="slow" advClick="0" advTm="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lIns="67135" tIns="33568" rIns="67135" bIns="33568"/>
          <a:lstStyle/>
          <a:p>
            <a:r>
              <a:rPr lang="zh-CN" altLang="en-US"/>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lIns="67135" tIns="33568" rIns="67135" bIns="33568"/>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57200" y="4767264"/>
            <a:ext cx="2133600" cy="273844"/>
          </a:xfrm>
          <a:prstGeom prst="rect">
            <a:avLst/>
          </a:prstGeom>
        </p:spPr>
        <p:txBody>
          <a:bodyPr lIns="67135" tIns="33568" rIns="67135" bIns="33568"/>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lIns="67135" tIns="33568" rIns="67135" bIns="33568"/>
          <a:lstStyle/>
          <a:p>
            <a:endParaRPr lang="zh-CN" altLang="en-US"/>
          </a:p>
        </p:txBody>
      </p:sp>
      <p:sp>
        <p:nvSpPr>
          <p:cNvPr id="6" name="灯片编号占位符 5"/>
          <p:cNvSpPr>
            <a:spLocks noGrp="1"/>
          </p:cNvSpPr>
          <p:nvPr>
            <p:ph type="sldNum" sz="quarter" idx="12"/>
          </p:nvPr>
        </p:nvSpPr>
        <p:spPr>
          <a:xfrm>
            <a:off x="6553200" y="4767264"/>
            <a:ext cx="2133600" cy="273844"/>
          </a:xfrm>
          <a:prstGeom prst="rect">
            <a:avLst/>
          </a:prstGeom>
        </p:spPr>
        <p:txBody>
          <a:bodyPr lIns="67135" tIns="33568" rIns="67135" bIns="33568"/>
          <a:lstStyle/>
          <a:p>
            <a:fld id="{0C913308-F349-4B6D-A68A-DD1791B4A57B}" type="slidenum">
              <a:rPr lang="zh-CN" altLang="en-US" smtClean="0"/>
            </a:fld>
            <a:endParaRPr lang="zh-CN" altLang="en-US"/>
          </a:p>
        </p:txBody>
      </p:sp>
    </p:spTree>
  </p:cSld>
  <p:clrMapOvr>
    <a:masterClrMapping/>
  </p:clrMapOvr>
  <p:transition spd="slow" advClick="0" advTm="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lIns="67135" tIns="33568" rIns="67135" bIns="33568" anchor="b"/>
          <a:lstStyle>
            <a:lvl1pPr algn="l">
              <a:defRPr sz="15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lIns="67135" tIns="33568" rIns="67135" bIns="33568"/>
          <a:lstStyle>
            <a:lvl1pPr marL="0" indent="0">
              <a:buNone/>
              <a:defRPr sz="2300"/>
            </a:lvl1pPr>
            <a:lvl2pPr marL="335915" indent="0">
              <a:buNone/>
              <a:defRPr sz="2100"/>
            </a:lvl2pPr>
            <a:lvl3pPr marL="671195" indent="0">
              <a:buNone/>
              <a:defRPr sz="1800"/>
            </a:lvl3pPr>
            <a:lvl4pPr marL="1007110" indent="0">
              <a:buNone/>
              <a:defRPr sz="1500"/>
            </a:lvl4pPr>
            <a:lvl5pPr marL="1342390" indent="0">
              <a:buNone/>
              <a:defRPr sz="1500"/>
            </a:lvl5pPr>
            <a:lvl6pPr marL="1678305" indent="0">
              <a:buNone/>
              <a:defRPr sz="1500"/>
            </a:lvl6pPr>
            <a:lvl7pPr marL="2014220" indent="0">
              <a:buNone/>
              <a:defRPr sz="1500"/>
            </a:lvl7pPr>
            <a:lvl8pPr marL="2349500" indent="0">
              <a:buNone/>
              <a:defRPr sz="1500"/>
            </a:lvl8pPr>
            <a:lvl9pPr marL="2685415" indent="0">
              <a:buNone/>
              <a:defRPr sz="1500"/>
            </a:lvl9pPr>
          </a:lstStyle>
          <a:p>
            <a:endParaRPr lang="zh-CN" altLang="en-US"/>
          </a:p>
        </p:txBody>
      </p:sp>
      <p:sp>
        <p:nvSpPr>
          <p:cNvPr id="4" name="文本占位符 3"/>
          <p:cNvSpPr>
            <a:spLocks noGrp="1"/>
          </p:cNvSpPr>
          <p:nvPr>
            <p:ph type="body" sz="half" idx="2"/>
          </p:nvPr>
        </p:nvSpPr>
        <p:spPr>
          <a:xfrm>
            <a:off x="1792288" y="4025503"/>
            <a:ext cx="5486400" cy="603647"/>
          </a:xfrm>
          <a:prstGeom prst="rect">
            <a:avLst/>
          </a:prstGeom>
        </p:spPr>
        <p:txBody>
          <a:bodyPr lIns="67135" tIns="33568" rIns="67135" bIns="33568"/>
          <a:lstStyle>
            <a:lvl1pPr marL="0" indent="0">
              <a:buNone/>
              <a:defRPr sz="1000"/>
            </a:lvl1pPr>
            <a:lvl2pPr marL="335915" indent="0">
              <a:buNone/>
              <a:defRPr sz="900"/>
            </a:lvl2pPr>
            <a:lvl3pPr marL="671195" indent="0">
              <a:buNone/>
              <a:defRPr sz="700"/>
            </a:lvl3pPr>
            <a:lvl4pPr marL="1007110" indent="0">
              <a:buNone/>
              <a:defRPr sz="700"/>
            </a:lvl4pPr>
            <a:lvl5pPr marL="1342390" indent="0">
              <a:buNone/>
              <a:defRPr sz="700"/>
            </a:lvl5pPr>
            <a:lvl6pPr marL="1678305" indent="0">
              <a:buNone/>
              <a:defRPr sz="700"/>
            </a:lvl6pPr>
            <a:lvl7pPr marL="2014220" indent="0">
              <a:buNone/>
              <a:defRPr sz="700"/>
            </a:lvl7pPr>
            <a:lvl8pPr marL="2349500" indent="0">
              <a:buNone/>
              <a:defRPr sz="700"/>
            </a:lvl8pPr>
            <a:lvl9pPr marL="2685415" indent="0">
              <a:buNone/>
              <a:defRPr sz="7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457200" y="4767264"/>
            <a:ext cx="2133600" cy="273844"/>
          </a:xfrm>
          <a:prstGeom prst="rect">
            <a:avLst/>
          </a:prstGeom>
        </p:spPr>
        <p:txBody>
          <a:bodyPr lIns="67135" tIns="33568" rIns="67135" bIns="33568"/>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3124200" y="4767264"/>
            <a:ext cx="2895600" cy="273844"/>
          </a:xfrm>
          <a:prstGeom prst="rect">
            <a:avLst/>
          </a:prstGeom>
        </p:spPr>
        <p:txBody>
          <a:bodyPr lIns="67135" tIns="33568" rIns="67135" bIns="33568"/>
          <a:lstStyle/>
          <a:p>
            <a:endParaRPr lang="zh-CN" altLang="en-US"/>
          </a:p>
        </p:txBody>
      </p:sp>
      <p:sp>
        <p:nvSpPr>
          <p:cNvPr id="7" name="灯片编号占位符 6"/>
          <p:cNvSpPr>
            <a:spLocks noGrp="1"/>
          </p:cNvSpPr>
          <p:nvPr>
            <p:ph type="sldNum" sz="quarter" idx="12"/>
          </p:nvPr>
        </p:nvSpPr>
        <p:spPr>
          <a:xfrm>
            <a:off x="6553200" y="4767264"/>
            <a:ext cx="2133600" cy="273844"/>
          </a:xfrm>
          <a:prstGeom prst="rect">
            <a:avLst/>
          </a:prstGeom>
        </p:spPr>
        <p:txBody>
          <a:bodyPr lIns="67135" tIns="33568" rIns="67135" bIns="33568"/>
          <a:lstStyle/>
          <a:p>
            <a:fld id="{0C913308-F349-4B6D-A68A-DD1791B4A57B}" type="slidenum">
              <a:rPr lang="zh-CN" altLang="en-US" smtClean="0"/>
            </a:fld>
            <a:endParaRPr lang="zh-CN" altLang="en-US"/>
          </a:p>
        </p:txBody>
      </p:sp>
    </p:spTree>
  </p:cSld>
  <p:clrMapOvr>
    <a:masterClrMapping/>
  </p:clrMapOvr>
  <p:transition spd="slow" advClick="0" advTm="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lIns="67135" tIns="33568" rIns="67135" bIns="33568"/>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lIns="67135" tIns="33568" rIns="67135" bIns="33568"/>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57200" y="4767264"/>
            <a:ext cx="2133600" cy="273844"/>
          </a:xfrm>
          <a:prstGeom prst="rect">
            <a:avLst/>
          </a:prstGeom>
        </p:spPr>
        <p:txBody>
          <a:bodyPr lIns="67135" tIns="33568" rIns="67135" bIns="33568"/>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lIns="67135" tIns="33568" rIns="67135" bIns="33568"/>
          <a:lstStyle/>
          <a:p>
            <a:endParaRPr lang="zh-CN" altLang="en-US"/>
          </a:p>
        </p:txBody>
      </p:sp>
      <p:sp>
        <p:nvSpPr>
          <p:cNvPr id="6" name="灯片编号占位符 5"/>
          <p:cNvSpPr>
            <a:spLocks noGrp="1"/>
          </p:cNvSpPr>
          <p:nvPr>
            <p:ph type="sldNum" sz="quarter" idx="12"/>
          </p:nvPr>
        </p:nvSpPr>
        <p:spPr>
          <a:xfrm>
            <a:off x="6553200" y="4767264"/>
            <a:ext cx="2133600" cy="273844"/>
          </a:xfrm>
          <a:prstGeom prst="rect">
            <a:avLst/>
          </a:prstGeom>
        </p:spPr>
        <p:txBody>
          <a:bodyPr lIns="67135" tIns="33568" rIns="67135" bIns="33568"/>
          <a:lstStyle/>
          <a:p>
            <a:fld id="{0C913308-F349-4B6D-A68A-DD1791B4A57B}" type="slidenum">
              <a:rPr lang="zh-CN" altLang="en-US" smtClean="0"/>
            </a:fld>
            <a:endParaRPr lang="zh-CN" altLang="en-US"/>
          </a:p>
        </p:txBody>
      </p:sp>
    </p:spTree>
  </p:cSld>
  <p:clrMapOvr>
    <a:masterClrMapping/>
  </p:clrMapOvr>
  <p:transition spd="slow" advClick="0" advTm="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lIns="67135" tIns="33568" rIns="67135" bIns="33568"/>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1" y="205980"/>
            <a:ext cx="6019800" cy="4388644"/>
          </a:xfrm>
          <a:prstGeom prst="rect">
            <a:avLst/>
          </a:prstGeom>
        </p:spPr>
        <p:txBody>
          <a:bodyPr vert="eaVert" lIns="67135" tIns="33568" rIns="67135" bIns="33568"/>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57200" y="4767264"/>
            <a:ext cx="2133600" cy="273844"/>
          </a:xfrm>
          <a:prstGeom prst="rect">
            <a:avLst/>
          </a:prstGeom>
        </p:spPr>
        <p:txBody>
          <a:bodyPr lIns="67135" tIns="33568" rIns="67135" bIns="33568"/>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lIns="67135" tIns="33568" rIns="67135" bIns="33568"/>
          <a:lstStyle/>
          <a:p>
            <a:endParaRPr lang="zh-CN" altLang="en-US"/>
          </a:p>
        </p:txBody>
      </p:sp>
      <p:sp>
        <p:nvSpPr>
          <p:cNvPr id="6" name="灯片编号占位符 5"/>
          <p:cNvSpPr>
            <a:spLocks noGrp="1"/>
          </p:cNvSpPr>
          <p:nvPr>
            <p:ph type="sldNum" sz="quarter" idx="12"/>
          </p:nvPr>
        </p:nvSpPr>
        <p:spPr>
          <a:xfrm>
            <a:off x="6553200" y="4767264"/>
            <a:ext cx="2133600" cy="273844"/>
          </a:xfrm>
          <a:prstGeom prst="rect">
            <a:avLst/>
          </a:prstGeom>
        </p:spPr>
        <p:txBody>
          <a:bodyPr lIns="67135" tIns="33568" rIns="67135" bIns="33568"/>
          <a:lstStyle/>
          <a:p>
            <a:fld id="{0C913308-F349-4B6D-A68A-DD1791B4A57B}" type="slidenum">
              <a:rPr lang="zh-CN" altLang="en-US" smtClean="0"/>
            </a:fld>
            <a:endParaRPr lang="zh-CN" altLang="en-US"/>
          </a:p>
        </p:txBody>
      </p:sp>
    </p:spTree>
  </p:cSld>
  <p:clrMapOvr>
    <a:masterClrMapping/>
  </p:clrMapOvr>
  <p:transition spd="slow" advClick="0" advTm="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lIns="67135" tIns="33568" rIns="67135" bIns="33568" anchor="t"/>
          <a:lstStyle>
            <a:lvl1pPr algn="l">
              <a:defRPr sz="29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lIns="67135" tIns="33568" rIns="67135" bIns="33568" anchor="b"/>
          <a:lstStyle>
            <a:lvl1pPr marL="0" indent="0">
              <a:buNone/>
              <a:defRPr sz="1500">
                <a:solidFill>
                  <a:schemeClr val="tx1">
                    <a:tint val="75000"/>
                  </a:schemeClr>
                </a:solidFill>
              </a:defRPr>
            </a:lvl1pPr>
            <a:lvl2pPr marL="335915" indent="0">
              <a:buNone/>
              <a:defRPr sz="1300">
                <a:solidFill>
                  <a:schemeClr val="tx1">
                    <a:tint val="75000"/>
                  </a:schemeClr>
                </a:solidFill>
              </a:defRPr>
            </a:lvl2pPr>
            <a:lvl3pPr marL="671195" indent="0">
              <a:buNone/>
              <a:defRPr sz="1200">
                <a:solidFill>
                  <a:schemeClr val="tx1">
                    <a:tint val="75000"/>
                  </a:schemeClr>
                </a:solidFill>
              </a:defRPr>
            </a:lvl3pPr>
            <a:lvl4pPr marL="1007110" indent="0">
              <a:buNone/>
              <a:defRPr sz="1000">
                <a:solidFill>
                  <a:schemeClr val="tx1">
                    <a:tint val="75000"/>
                  </a:schemeClr>
                </a:solidFill>
              </a:defRPr>
            </a:lvl4pPr>
            <a:lvl5pPr marL="1342390" indent="0">
              <a:buNone/>
              <a:defRPr sz="1000">
                <a:solidFill>
                  <a:schemeClr val="tx1">
                    <a:tint val="75000"/>
                  </a:schemeClr>
                </a:solidFill>
              </a:defRPr>
            </a:lvl5pPr>
            <a:lvl6pPr marL="1678305" indent="0">
              <a:buNone/>
              <a:defRPr sz="1000">
                <a:solidFill>
                  <a:schemeClr val="tx1">
                    <a:tint val="75000"/>
                  </a:schemeClr>
                </a:solidFill>
              </a:defRPr>
            </a:lvl6pPr>
            <a:lvl7pPr marL="2014220" indent="0">
              <a:buNone/>
              <a:defRPr sz="1000">
                <a:solidFill>
                  <a:schemeClr val="tx1">
                    <a:tint val="75000"/>
                  </a:schemeClr>
                </a:solidFill>
              </a:defRPr>
            </a:lvl7pPr>
            <a:lvl8pPr marL="2349500" indent="0">
              <a:buNone/>
              <a:defRPr sz="1000">
                <a:solidFill>
                  <a:schemeClr val="tx1">
                    <a:tint val="75000"/>
                  </a:schemeClr>
                </a:solidFill>
              </a:defRPr>
            </a:lvl8pPr>
            <a:lvl9pPr marL="2685415" indent="0">
              <a:buNone/>
              <a:defRPr sz="10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457200" y="4767264"/>
            <a:ext cx="2133600" cy="273844"/>
          </a:xfrm>
          <a:prstGeom prst="rect">
            <a:avLst/>
          </a:prstGeom>
        </p:spPr>
        <p:txBody>
          <a:bodyPr lIns="67135" tIns="33568" rIns="67135" bIns="33568"/>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lIns="67135" tIns="33568" rIns="67135" bIns="33568"/>
          <a:lstStyle/>
          <a:p>
            <a:endParaRPr lang="zh-CN" altLang="en-US"/>
          </a:p>
        </p:txBody>
      </p:sp>
      <p:sp>
        <p:nvSpPr>
          <p:cNvPr id="6" name="灯片编号占位符 5"/>
          <p:cNvSpPr>
            <a:spLocks noGrp="1"/>
          </p:cNvSpPr>
          <p:nvPr>
            <p:ph type="sldNum" sz="quarter" idx="12"/>
          </p:nvPr>
        </p:nvSpPr>
        <p:spPr>
          <a:xfrm>
            <a:off x="6553200" y="4767264"/>
            <a:ext cx="2133600" cy="273844"/>
          </a:xfrm>
          <a:prstGeom prst="rect">
            <a:avLst/>
          </a:prstGeom>
        </p:spPr>
        <p:txBody>
          <a:bodyPr lIns="67135" tIns="33568" rIns="67135" bIns="33568"/>
          <a:lstStyle/>
          <a:p>
            <a:fld id="{0C913308-F349-4B6D-A68A-DD1791B4A57B}" type="slidenum">
              <a:rPr lang="zh-CN" altLang="en-US" smtClean="0"/>
            </a:fld>
            <a:endParaRPr lang="zh-CN" altLang="en-US"/>
          </a:p>
        </p:txBody>
      </p:sp>
    </p:spTree>
  </p:cSld>
  <p:clrMapOvr>
    <a:masterClrMapping/>
  </p:clrMapOvr>
  <p:transition spd="slow" advClick="0" advTm="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lIns="67135" tIns="33568" rIns="67135" bIns="33568"/>
          <a:lstStyle/>
          <a:p>
            <a:r>
              <a:rPr lang="zh-CN" altLang="en-US"/>
              <a:t>单击此处编辑母版标题样式</a:t>
            </a:r>
            <a:endParaRPr lang="zh-CN" altLang="en-US"/>
          </a:p>
        </p:txBody>
      </p:sp>
      <p:sp>
        <p:nvSpPr>
          <p:cNvPr id="3" name="内容占位符 2"/>
          <p:cNvSpPr>
            <a:spLocks noGrp="1"/>
          </p:cNvSpPr>
          <p:nvPr>
            <p:ph sz="half" idx="1"/>
          </p:nvPr>
        </p:nvSpPr>
        <p:spPr>
          <a:xfrm>
            <a:off x="457200" y="1200151"/>
            <a:ext cx="4038600" cy="3394472"/>
          </a:xfrm>
          <a:prstGeom prst="rect">
            <a:avLst/>
          </a:prstGeom>
        </p:spPr>
        <p:txBody>
          <a:bodyPr lIns="67135" tIns="33568" rIns="67135" bIns="33568"/>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200151"/>
            <a:ext cx="4038600" cy="3394472"/>
          </a:xfrm>
          <a:prstGeom prst="rect">
            <a:avLst/>
          </a:prstGeom>
        </p:spPr>
        <p:txBody>
          <a:bodyPr lIns="67135" tIns="33568" rIns="67135" bIns="33568"/>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457200" y="4767264"/>
            <a:ext cx="2133600" cy="273844"/>
          </a:xfrm>
          <a:prstGeom prst="rect">
            <a:avLst/>
          </a:prstGeom>
        </p:spPr>
        <p:txBody>
          <a:bodyPr lIns="67135" tIns="33568" rIns="67135" bIns="33568"/>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3124200" y="4767264"/>
            <a:ext cx="2895600" cy="273844"/>
          </a:xfrm>
          <a:prstGeom prst="rect">
            <a:avLst/>
          </a:prstGeom>
        </p:spPr>
        <p:txBody>
          <a:bodyPr lIns="67135" tIns="33568" rIns="67135" bIns="33568"/>
          <a:lstStyle/>
          <a:p>
            <a:endParaRPr lang="zh-CN" altLang="en-US"/>
          </a:p>
        </p:txBody>
      </p:sp>
      <p:sp>
        <p:nvSpPr>
          <p:cNvPr id="7" name="灯片编号占位符 6"/>
          <p:cNvSpPr>
            <a:spLocks noGrp="1"/>
          </p:cNvSpPr>
          <p:nvPr>
            <p:ph type="sldNum" sz="quarter" idx="12"/>
          </p:nvPr>
        </p:nvSpPr>
        <p:spPr>
          <a:xfrm>
            <a:off x="6553200" y="4767264"/>
            <a:ext cx="2133600" cy="273844"/>
          </a:xfrm>
          <a:prstGeom prst="rect">
            <a:avLst/>
          </a:prstGeom>
        </p:spPr>
        <p:txBody>
          <a:bodyPr lIns="67135" tIns="33568" rIns="67135" bIns="33568"/>
          <a:lstStyle/>
          <a:p>
            <a:fld id="{0C913308-F349-4B6D-A68A-DD1791B4A57B}" type="slidenum">
              <a:rPr lang="zh-CN" altLang="en-US" smtClean="0"/>
            </a:fld>
            <a:endParaRPr lang="zh-CN" altLang="en-US"/>
          </a:p>
        </p:txBody>
      </p:sp>
      <p:sp>
        <p:nvSpPr>
          <p:cNvPr id="8" name="矩形 7"/>
          <p:cNvSpPr/>
          <p:nvPr userDrawn="1"/>
        </p:nvSpPr>
        <p:spPr>
          <a:xfrm>
            <a:off x="683568" y="2427734"/>
            <a:ext cx="775136" cy="246221"/>
          </a:xfrm>
          <a:prstGeom prst="rect">
            <a:avLst/>
          </a:prstGeom>
        </p:spPr>
        <p:txBody>
          <a:bodyPr wrap="square">
            <a:spAutoFit/>
          </a:bodyPr>
          <a:lstStyle/>
          <a:p>
            <a:pPr lvl="0"/>
            <a:r>
              <a:rPr lang="en-US" altLang="zh-CN" sz="100" dirty="0">
                <a:solidFill>
                  <a:schemeClr val="bg1">
                    <a:lumMod val="95000"/>
                  </a:schemeClr>
                </a:solidFill>
              </a:rPr>
              <a:t>PPT</a:t>
            </a:r>
            <a:r>
              <a:rPr lang="zh-CN" altLang="en-US" sz="100" dirty="0">
                <a:solidFill>
                  <a:schemeClr val="bg1">
                    <a:lumMod val="95000"/>
                  </a:schemeClr>
                </a:solidFill>
              </a:rPr>
              <a:t>模板下载：</a:t>
            </a:r>
            <a:r>
              <a:rPr lang="en-US" altLang="zh-CN" sz="100" dirty="0">
                <a:solidFill>
                  <a:schemeClr val="bg1">
                    <a:lumMod val="95000"/>
                  </a:schemeClr>
                </a:solidFill>
              </a:rPr>
              <a:t>www.1ppt.com/moban/     </a:t>
            </a:r>
            <a:r>
              <a:rPr lang="zh-CN" altLang="en-US" sz="100" dirty="0">
                <a:solidFill>
                  <a:schemeClr val="bg1">
                    <a:lumMod val="95000"/>
                  </a:schemeClr>
                </a:solidFill>
              </a:rPr>
              <a:t>行业</a:t>
            </a:r>
            <a:r>
              <a:rPr lang="en-US" altLang="zh-CN" sz="100" dirty="0">
                <a:solidFill>
                  <a:schemeClr val="bg1">
                    <a:lumMod val="95000"/>
                  </a:schemeClr>
                </a:solidFill>
              </a:rPr>
              <a:t>PPT</a:t>
            </a:r>
            <a:r>
              <a:rPr lang="zh-CN" altLang="en-US" sz="100" dirty="0">
                <a:solidFill>
                  <a:schemeClr val="bg1">
                    <a:lumMod val="95000"/>
                  </a:schemeClr>
                </a:solidFill>
              </a:rPr>
              <a:t>模板：</a:t>
            </a:r>
            <a:r>
              <a:rPr lang="en-US" altLang="zh-CN" sz="100" dirty="0">
                <a:solidFill>
                  <a:schemeClr val="bg1">
                    <a:lumMod val="95000"/>
                  </a:schemeClr>
                </a:solidFill>
              </a:rPr>
              <a:t>www.1ppt.com/hangye/ </a:t>
            </a:r>
            <a:endParaRPr lang="en-US" altLang="zh-CN" sz="100" dirty="0">
              <a:solidFill>
                <a:schemeClr val="bg1">
                  <a:lumMod val="95000"/>
                </a:schemeClr>
              </a:solidFill>
            </a:endParaRPr>
          </a:p>
          <a:p>
            <a:pPr lvl="0"/>
            <a:r>
              <a:rPr lang="zh-CN" altLang="en-US" sz="100" dirty="0">
                <a:solidFill>
                  <a:schemeClr val="bg1">
                    <a:lumMod val="95000"/>
                  </a:schemeClr>
                </a:solidFill>
              </a:rPr>
              <a:t>节日</a:t>
            </a:r>
            <a:r>
              <a:rPr lang="en-US" altLang="zh-CN" sz="100" dirty="0">
                <a:solidFill>
                  <a:schemeClr val="bg1">
                    <a:lumMod val="95000"/>
                  </a:schemeClr>
                </a:solidFill>
              </a:rPr>
              <a:t>PPT</a:t>
            </a:r>
            <a:r>
              <a:rPr lang="zh-CN" altLang="en-US" sz="100" dirty="0">
                <a:solidFill>
                  <a:schemeClr val="bg1">
                    <a:lumMod val="95000"/>
                  </a:schemeClr>
                </a:solidFill>
              </a:rPr>
              <a:t>模板：</a:t>
            </a:r>
            <a:r>
              <a:rPr lang="en-US" altLang="zh-CN" sz="100" dirty="0">
                <a:solidFill>
                  <a:schemeClr val="bg1">
                    <a:lumMod val="95000"/>
                  </a:schemeClr>
                </a:solidFill>
              </a:rPr>
              <a:t>www.1ppt.com/jieri/           PPT</a:t>
            </a:r>
            <a:r>
              <a:rPr lang="zh-CN" altLang="en-US" sz="100" dirty="0">
                <a:solidFill>
                  <a:schemeClr val="bg1">
                    <a:lumMod val="95000"/>
                  </a:schemeClr>
                </a:solidFill>
              </a:rPr>
              <a:t>素材下载：</a:t>
            </a:r>
            <a:r>
              <a:rPr lang="en-US" altLang="zh-CN" sz="100" dirty="0">
                <a:solidFill>
                  <a:schemeClr val="bg1">
                    <a:lumMod val="95000"/>
                  </a:schemeClr>
                </a:solidFill>
              </a:rPr>
              <a:t>www.1ppt.com/sucai/</a:t>
            </a:r>
            <a:endParaRPr lang="en-US" altLang="zh-CN" sz="100" dirty="0">
              <a:solidFill>
                <a:schemeClr val="bg1">
                  <a:lumMod val="95000"/>
                </a:schemeClr>
              </a:solidFill>
            </a:endParaRPr>
          </a:p>
          <a:p>
            <a:pPr lvl="0"/>
            <a:r>
              <a:rPr lang="en-US" altLang="zh-CN" sz="100" dirty="0">
                <a:solidFill>
                  <a:schemeClr val="bg1">
                    <a:lumMod val="95000"/>
                  </a:schemeClr>
                </a:solidFill>
              </a:rPr>
              <a:t>PPT</a:t>
            </a:r>
            <a:r>
              <a:rPr lang="zh-CN" altLang="en-US" sz="100" dirty="0">
                <a:solidFill>
                  <a:schemeClr val="bg1">
                    <a:lumMod val="95000"/>
                  </a:schemeClr>
                </a:solidFill>
              </a:rPr>
              <a:t>背景图片：</a:t>
            </a:r>
            <a:r>
              <a:rPr lang="en-US" altLang="zh-CN" sz="100" dirty="0">
                <a:solidFill>
                  <a:schemeClr val="bg1">
                    <a:lumMod val="95000"/>
                  </a:schemeClr>
                </a:solidFill>
              </a:rPr>
              <a:t>www.1ppt.com/beijing/      PPT</a:t>
            </a:r>
            <a:r>
              <a:rPr lang="zh-CN" altLang="en-US" sz="100" dirty="0">
                <a:solidFill>
                  <a:schemeClr val="bg1">
                    <a:lumMod val="95000"/>
                  </a:schemeClr>
                </a:solidFill>
              </a:rPr>
              <a:t>图表下载：</a:t>
            </a:r>
            <a:r>
              <a:rPr lang="en-US" altLang="zh-CN" sz="100" dirty="0">
                <a:solidFill>
                  <a:schemeClr val="bg1">
                    <a:lumMod val="95000"/>
                  </a:schemeClr>
                </a:solidFill>
              </a:rPr>
              <a:t>www.1ppt.com/tubiao/      </a:t>
            </a:r>
            <a:endParaRPr lang="en-US" altLang="zh-CN" sz="100" dirty="0">
              <a:solidFill>
                <a:schemeClr val="bg1">
                  <a:lumMod val="95000"/>
                </a:schemeClr>
              </a:solidFill>
            </a:endParaRPr>
          </a:p>
          <a:p>
            <a:pPr lvl="0"/>
            <a:r>
              <a:rPr lang="zh-CN" altLang="en-US" sz="100" dirty="0">
                <a:solidFill>
                  <a:schemeClr val="bg1">
                    <a:lumMod val="95000"/>
                  </a:schemeClr>
                </a:solidFill>
              </a:rPr>
              <a:t>优秀</a:t>
            </a:r>
            <a:r>
              <a:rPr lang="en-US" altLang="zh-CN" sz="100" dirty="0">
                <a:solidFill>
                  <a:schemeClr val="bg1">
                    <a:lumMod val="95000"/>
                  </a:schemeClr>
                </a:solidFill>
              </a:rPr>
              <a:t>PPT</a:t>
            </a:r>
            <a:r>
              <a:rPr lang="zh-CN" altLang="en-US" sz="100" dirty="0">
                <a:solidFill>
                  <a:schemeClr val="bg1">
                    <a:lumMod val="95000"/>
                  </a:schemeClr>
                </a:solidFill>
              </a:rPr>
              <a:t>下载：</a:t>
            </a:r>
            <a:r>
              <a:rPr lang="en-US" altLang="zh-CN" sz="100" dirty="0">
                <a:solidFill>
                  <a:schemeClr val="bg1">
                    <a:lumMod val="95000"/>
                  </a:schemeClr>
                </a:solidFill>
              </a:rPr>
              <a:t>www.1ppt.com/xiazai/        PPT</a:t>
            </a:r>
            <a:r>
              <a:rPr lang="zh-CN" altLang="en-US" sz="100" dirty="0">
                <a:solidFill>
                  <a:schemeClr val="bg1">
                    <a:lumMod val="95000"/>
                  </a:schemeClr>
                </a:solidFill>
              </a:rPr>
              <a:t>教程： </a:t>
            </a:r>
            <a:r>
              <a:rPr lang="en-US" altLang="zh-CN" sz="100" dirty="0">
                <a:solidFill>
                  <a:schemeClr val="bg1">
                    <a:lumMod val="95000"/>
                  </a:schemeClr>
                </a:solidFill>
              </a:rPr>
              <a:t>www.1ppt.com/powerpoint/      </a:t>
            </a:r>
            <a:endParaRPr lang="en-US" altLang="zh-CN" sz="100" dirty="0">
              <a:solidFill>
                <a:schemeClr val="bg1">
                  <a:lumMod val="95000"/>
                </a:schemeClr>
              </a:solidFill>
            </a:endParaRPr>
          </a:p>
          <a:p>
            <a:pPr lvl="0"/>
            <a:r>
              <a:rPr lang="en-US" altLang="zh-CN" sz="100" dirty="0">
                <a:solidFill>
                  <a:schemeClr val="bg1">
                    <a:lumMod val="95000"/>
                  </a:schemeClr>
                </a:solidFill>
              </a:rPr>
              <a:t>Word</a:t>
            </a:r>
            <a:r>
              <a:rPr lang="zh-CN" altLang="en-US" sz="100" dirty="0">
                <a:solidFill>
                  <a:schemeClr val="bg1">
                    <a:lumMod val="95000"/>
                  </a:schemeClr>
                </a:solidFill>
              </a:rPr>
              <a:t>教程： </a:t>
            </a:r>
            <a:r>
              <a:rPr lang="en-US" altLang="zh-CN" sz="100" dirty="0">
                <a:solidFill>
                  <a:schemeClr val="bg1">
                    <a:lumMod val="95000"/>
                  </a:schemeClr>
                </a:solidFill>
              </a:rPr>
              <a:t>www.1ppt.com/word/              Excel</a:t>
            </a:r>
            <a:r>
              <a:rPr lang="zh-CN" altLang="en-US" sz="100" dirty="0">
                <a:solidFill>
                  <a:schemeClr val="bg1">
                    <a:lumMod val="95000"/>
                  </a:schemeClr>
                </a:solidFill>
              </a:rPr>
              <a:t>教程：</a:t>
            </a:r>
            <a:r>
              <a:rPr lang="en-US" altLang="zh-CN" sz="100" dirty="0">
                <a:solidFill>
                  <a:schemeClr val="bg1">
                    <a:lumMod val="95000"/>
                  </a:schemeClr>
                </a:solidFill>
              </a:rPr>
              <a:t>www.1ppt.com/excel/  </a:t>
            </a:r>
            <a:endParaRPr lang="en-US" altLang="zh-CN" sz="100" dirty="0">
              <a:solidFill>
                <a:schemeClr val="bg1">
                  <a:lumMod val="95000"/>
                </a:schemeClr>
              </a:solidFill>
            </a:endParaRPr>
          </a:p>
          <a:p>
            <a:pPr lvl="0"/>
            <a:r>
              <a:rPr lang="zh-CN" altLang="en-US" sz="100" dirty="0">
                <a:solidFill>
                  <a:schemeClr val="bg1">
                    <a:lumMod val="95000"/>
                  </a:schemeClr>
                </a:solidFill>
              </a:rPr>
              <a:t>资料下载：</a:t>
            </a:r>
            <a:r>
              <a:rPr lang="en-US" altLang="zh-CN" sz="100" dirty="0">
                <a:solidFill>
                  <a:schemeClr val="bg1">
                    <a:lumMod val="95000"/>
                  </a:schemeClr>
                </a:solidFill>
              </a:rPr>
              <a:t>www.1ppt.com/ziliao/                PPT</a:t>
            </a:r>
            <a:r>
              <a:rPr lang="zh-CN" altLang="en-US" sz="100" dirty="0">
                <a:solidFill>
                  <a:schemeClr val="bg1">
                    <a:lumMod val="95000"/>
                  </a:schemeClr>
                </a:solidFill>
              </a:rPr>
              <a:t>课件下载：</a:t>
            </a:r>
            <a:r>
              <a:rPr lang="en-US" altLang="zh-CN" sz="100" dirty="0">
                <a:solidFill>
                  <a:schemeClr val="bg1">
                    <a:lumMod val="95000"/>
                  </a:schemeClr>
                </a:solidFill>
              </a:rPr>
              <a:t>www.1ppt.com/kejian/ </a:t>
            </a:r>
            <a:endParaRPr lang="en-US" altLang="zh-CN" sz="100" dirty="0">
              <a:solidFill>
                <a:schemeClr val="bg1">
                  <a:lumMod val="95000"/>
                </a:schemeClr>
              </a:solidFill>
            </a:endParaRPr>
          </a:p>
          <a:p>
            <a:pPr lvl="0"/>
            <a:r>
              <a:rPr lang="zh-CN" altLang="en-US" sz="100" dirty="0">
                <a:solidFill>
                  <a:schemeClr val="bg1">
                    <a:lumMod val="95000"/>
                  </a:schemeClr>
                </a:solidFill>
              </a:rPr>
              <a:t>范文下载：</a:t>
            </a:r>
            <a:r>
              <a:rPr lang="en-US" altLang="zh-CN" sz="100" dirty="0">
                <a:solidFill>
                  <a:schemeClr val="bg1">
                    <a:lumMod val="95000"/>
                  </a:schemeClr>
                </a:solidFill>
              </a:rPr>
              <a:t>www.1ppt.com/fanwen/             </a:t>
            </a:r>
            <a:r>
              <a:rPr lang="zh-CN" altLang="en-US" sz="100" dirty="0">
                <a:solidFill>
                  <a:schemeClr val="bg1">
                    <a:lumMod val="95000"/>
                  </a:schemeClr>
                </a:solidFill>
              </a:rPr>
              <a:t>试卷下载：</a:t>
            </a:r>
            <a:r>
              <a:rPr lang="en-US" altLang="zh-CN" sz="100" dirty="0">
                <a:solidFill>
                  <a:schemeClr val="bg1">
                    <a:lumMod val="95000"/>
                  </a:schemeClr>
                </a:solidFill>
              </a:rPr>
              <a:t>www.1ppt.com/shiti/  </a:t>
            </a:r>
            <a:endParaRPr lang="en-US" altLang="zh-CN" sz="100" dirty="0">
              <a:solidFill>
                <a:schemeClr val="bg1">
                  <a:lumMod val="95000"/>
                </a:schemeClr>
              </a:solidFill>
            </a:endParaRPr>
          </a:p>
          <a:p>
            <a:pPr lvl="0"/>
            <a:r>
              <a:rPr lang="zh-CN" altLang="en-US" sz="100" dirty="0">
                <a:solidFill>
                  <a:schemeClr val="bg1">
                    <a:lumMod val="95000"/>
                  </a:schemeClr>
                </a:solidFill>
              </a:rPr>
              <a:t>教案下载：</a:t>
            </a:r>
            <a:r>
              <a:rPr lang="en-US" altLang="zh-CN" sz="100" dirty="0">
                <a:solidFill>
                  <a:schemeClr val="bg1">
                    <a:lumMod val="95000"/>
                  </a:schemeClr>
                </a:solidFill>
              </a:rPr>
              <a:t>www.1ppt.com/jiaoan/  </a:t>
            </a:r>
            <a:r>
              <a:rPr lang="en-US" altLang="zh-CN" sz="100" dirty="0" smtClean="0">
                <a:solidFill>
                  <a:schemeClr val="bg1">
                    <a:lumMod val="95000"/>
                  </a:schemeClr>
                </a:solidFill>
              </a:rPr>
              <a:t>      </a:t>
            </a:r>
            <a:endParaRPr lang="en-US" altLang="zh-CN" sz="100" dirty="0">
              <a:solidFill>
                <a:schemeClr val="bg1">
                  <a:lumMod val="95000"/>
                </a:schemeClr>
              </a:solidFill>
            </a:endParaRPr>
          </a:p>
          <a:p>
            <a:pPr lvl="0"/>
            <a:r>
              <a:rPr lang="zh-CN" altLang="en-US" sz="100" dirty="0" smtClean="0">
                <a:solidFill>
                  <a:schemeClr val="bg1">
                    <a:lumMod val="95000"/>
                  </a:schemeClr>
                </a:solidFill>
              </a:rPr>
              <a:t>字体下载：</a:t>
            </a:r>
            <a:r>
              <a:rPr lang="en-US" altLang="zh-CN" sz="100" dirty="0" smtClean="0">
                <a:solidFill>
                  <a:schemeClr val="bg1">
                    <a:lumMod val="95000"/>
                  </a:schemeClr>
                </a:solidFill>
              </a:rPr>
              <a:t>www.1ppt.com/ziti/</a:t>
            </a:r>
            <a:endParaRPr lang="en-US" altLang="zh-CN" sz="100" dirty="0">
              <a:solidFill>
                <a:schemeClr val="bg1">
                  <a:lumMod val="95000"/>
                </a:schemeClr>
              </a:solidFill>
            </a:endParaRPr>
          </a:p>
          <a:p>
            <a:pPr lvl="0"/>
            <a:r>
              <a:rPr lang="en-US" altLang="zh-CN" sz="100" dirty="0">
                <a:solidFill>
                  <a:schemeClr val="bg1">
                    <a:lumMod val="95000"/>
                  </a:schemeClr>
                </a:solidFill>
              </a:rPr>
              <a:t> </a:t>
            </a:r>
            <a:endParaRPr lang="zh-CN" altLang="en-US" sz="100" dirty="0">
              <a:solidFill>
                <a:schemeClr val="bg1">
                  <a:lumMod val="95000"/>
                </a:schemeClr>
              </a:solidFill>
            </a:endParaRPr>
          </a:p>
        </p:txBody>
      </p:sp>
    </p:spTree>
  </p:cSld>
  <p:clrMapOvr>
    <a:masterClrMapping/>
  </p:clrMapOvr>
  <p:transition spd="slow" advClick="0" advTm="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lIns="67135" tIns="33568" rIns="67135" bIns="33568"/>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lIns="67135" tIns="33568" rIns="67135" bIns="33568" anchor="b"/>
          <a:lstStyle>
            <a:lvl1pPr marL="0" indent="0">
              <a:buNone/>
              <a:defRPr sz="1800" b="1"/>
            </a:lvl1pPr>
            <a:lvl2pPr marL="335915" indent="0">
              <a:buNone/>
              <a:defRPr sz="1500" b="1"/>
            </a:lvl2pPr>
            <a:lvl3pPr marL="671195" indent="0">
              <a:buNone/>
              <a:defRPr sz="1300" b="1"/>
            </a:lvl3pPr>
            <a:lvl4pPr marL="1007110" indent="0">
              <a:buNone/>
              <a:defRPr sz="1200" b="1"/>
            </a:lvl4pPr>
            <a:lvl5pPr marL="1342390" indent="0">
              <a:buNone/>
              <a:defRPr sz="1200" b="1"/>
            </a:lvl5pPr>
            <a:lvl6pPr marL="1678305" indent="0">
              <a:buNone/>
              <a:defRPr sz="1200" b="1"/>
            </a:lvl6pPr>
            <a:lvl7pPr marL="2014220" indent="0">
              <a:buNone/>
              <a:defRPr sz="1200" b="1"/>
            </a:lvl7pPr>
            <a:lvl8pPr marL="2349500" indent="0">
              <a:buNone/>
              <a:defRPr sz="1200" b="1"/>
            </a:lvl8pPr>
            <a:lvl9pPr marL="2685415" indent="0">
              <a:buNone/>
              <a:defRPr sz="12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1631156"/>
            <a:ext cx="4040188" cy="2963466"/>
          </a:xfrm>
          <a:prstGeom prst="rect">
            <a:avLst/>
          </a:prstGeom>
        </p:spPr>
        <p:txBody>
          <a:bodyPr lIns="67135" tIns="33568" rIns="67135" bIns="33568"/>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lIns="67135" tIns="33568" rIns="67135" bIns="33568" anchor="b"/>
          <a:lstStyle>
            <a:lvl1pPr marL="0" indent="0">
              <a:buNone/>
              <a:defRPr sz="1800" b="1"/>
            </a:lvl1pPr>
            <a:lvl2pPr marL="335915" indent="0">
              <a:buNone/>
              <a:defRPr sz="1500" b="1"/>
            </a:lvl2pPr>
            <a:lvl3pPr marL="671195" indent="0">
              <a:buNone/>
              <a:defRPr sz="1300" b="1"/>
            </a:lvl3pPr>
            <a:lvl4pPr marL="1007110" indent="0">
              <a:buNone/>
              <a:defRPr sz="1200" b="1"/>
            </a:lvl4pPr>
            <a:lvl5pPr marL="1342390" indent="0">
              <a:buNone/>
              <a:defRPr sz="1200" b="1"/>
            </a:lvl5pPr>
            <a:lvl6pPr marL="1678305" indent="0">
              <a:buNone/>
              <a:defRPr sz="1200" b="1"/>
            </a:lvl6pPr>
            <a:lvl7pPr marL="2014220" indent="0">
              <a:buNone/>
              <a:defRPr sz="1200" b="1"/>
            </a:lvl7pPr>
            <a:lvl8pPr marL="2349500" indent="0">
              <a:buNone/>
              <a:defRPr sz="1200" b="1"/>
            </a:lvl8pPr>
            <a:lvl9pPr marL="2685415" indent="0">
              <a:buNone/>
              <a:defRPr sz="12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6" y="1631156"/>
            <a:ext cx="4041775" cy="2963466"/>
          </a:xfrm>
          <a:prstGeom prst="rect">
            <a:avLst/>
          </a:prstGeom>
        </p:spPr>
        <p:txBody>
          <a:bodyPr lIns="67135" tIns="33568" rIns="67135" bIns="33568"/>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457200" y="4767264"/>
            <a:ext cx="2133600" cy="273844"/>
          </a:xfrm>
          <a:prstGeom prst="rect">
            <a:avLst/>
          </a:prstGeom>
        </p:spPr>
        <p:txBody>
          <a:bodyPr lIns="67135" tIns="33568" rIns="67135" bIns="33568"/>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a:xfrm>
            <a:off x="3124200" y="4767264"/>
            <a:ext cx="2895600" cy="273844"/>
          </a:xfrm>
          <a:prstGeom prst="rect">
            <a:avLst/>
          </a:prstGeom>
        </p:spPr>
        <p:txBody>
          <a:bodyPr lIns="67135" tIns="33568" rIns="67135" bIns="33568"/>
          <a:lstStyle/>
          <a:p>
            <a:endParaRPr lang="zh-CN" altLang="en-US"/>
          </a:p>
        </p:txBody>
      </p:sp>
      <p:sp>
        <p:nvSpPr>
          <p:cNvPr id="9" name="灯片编号占位符 8"/>
          <p:cNvSpPr>
            <a:spLocks noGrp="1"/>
          </p:cNvSpPr>
          <p:nvPr>
            <p:ph type="sldNum" sz="quarter" idx="12"/>
          </p:nvPr>
        </p:nvSpPr>
        <p:spPr>
          <a:xfrm>
            <a:off x="6553200" y="4767264"/>
            <a:ext cx="2133600" cy="273844"/>
          </a:xfrm>
          <a:prstGeom prst="rect">
            <a:avLst/>
          </a:prstGeom>
        </p:spPr>
        <p:txBody>
          <a:bodyPr lIns="67135" tIns="33568" rIns="67135" bIns="33568"/>
          <a:lstStyle/>
          <a:p>
            <a:fld id="{0C913308-F349-4B6D-A68A-DD1791B4A57B}" type="slidenum">
              <a:rPr lang="zh-CN" altLang="en-US" smtClean="0"/>
            </a:fld>
            <a:endParaRPr lang="zh-CN" altLang="en-US"/>
          </a:p>
        </p:txBody>
      </p:sp>
    </p:spTree>
  </p:cSld>
  <p:clrMapOvr>
    <a:masterClrMapping/>
  </p:clrMapOvr>
  <p:transition spd="slow" advClick="0" advTm="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lIns="67135" tIns="33568" rIns="67135" bIns="33568"/>
          <a:lstStyle/>
          <a:p>
            <a:r>
              <a:rPr lang="zh-CN" altLang="en-US"/>
              <a:t>单击此处编辑母版标题样式</a:t>
            </a:r>
            <a:endParaRPr lang="zh-CN" altLang="en-US"/>
          </a:p>
        </p:txBody>
      </p:sp>
      <p:sp>
        <p:nvSpPr>
          <p:cNvPr id="3" name="日期占位符 2"/>
          <p:cNvSpPr>
            <a:spLocks noGrp="1"/>
          </p:cNvSpPr>
          <p:nvPr>
            <p:ph type="dt" sz="half" idx="10"/>
          </p:nvPr>
        </p:nvSpPr>
        <p:spPr>
          <a:xfrm>
            <a:off x="457200" y="4767264"/>
            <a:ext cx="2133600" cy="273844"/>
          </a:xfrm>
          <a:prstGeom prst="rect">
            <a:avLst/>
          </a:prstGeom>
        </p:spPr>
        <p:txBody>
          <a:bodyPr lIns="67135" tIns="33568" rIns="67135" bIns="33568"/>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a:xfrm>
            <a:off x="3124200" y="4767264"/>
            <a:ext cx="2895600" cy="273844"/>
          </a:xfrm>
          <a:prstGeom prst="rect">
            <a:avLst/>
          </a:prstGeom>
        </p:spPr>
        <p:txBody>
          <a:bodyPr lIns="67135" tIns="33568" rIns="67135" bIns="33568"/>
          <a:lstStyle/>
          <a:p>
            <a:endParaRPr lang="zh-CN" altLang="en-US"/>
          </a:p>
        </p:txBody>
      </p:sp>
      <p:sp>
        <p:nvSpPr>
          <p:cNvPr id="5" name="灯片编号占位符 4"/>
          <p:cNvSpPr>
            <a:spLocks noGrp="1"/>
          </p:cNvSpPr>
          <p:nvPr>
            <p:ph type="sldNum" sz="quarter" idx="12"/>
          </p:nvPr>
        </p:nvSpPr>
        <p:spPr>
          <a:xfrm>
            <a:off x="6553200" y="4767264"/>
            <a:ext cx="2133600" cy="273844"/>
          </a:xfrm>
          <a:prstGeom prst="rect">
            <a:avLst/>
          </a:prstGeom>
        </p:spPr>
        <p:txBody>
          <a:bodyPr lIns="67135" tIns="33568" rIns="67135" bIns="33568"/>
          <a:lstStyle/>
          <a:p>
            <a:fld id="{0C913308-F349-4B6D-A68A-DD1791B4A57B}" type="slidenum">
              <a:rPr lang="zh-CN" altLang="en-US" smtClean="0"/>
            </a:fld>
            <a:endParaRPr lang="zh-CN" altLang="en-US"/>
          </a:p>
        </p:txBody>
      </p:sp>
    </p:spTree>
  </p:cSld>
  <p:clrMapOvr>
    <a:masterClrMapping/>
  </p:clrMapOvr>
  <p:transition spd="slow" advClick="0" advTm="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4"/>
            <a:ext cx="2133600" cy="273844"/>
          </a:xfrm>
          <a:prstGeom prst="rect">
            <a:avLst/>
          </a:prstGeom>
        </p:spPr>
        <p:txBody>
          <a:bodyPr lIns="67135" tIns="33568" rIns="67135" bIns="33568"/>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a:xfrm>
            <a:off x="3124200" y="4767264"/>
            <a:ext cx="2895600" cy="273844"/>
          </a:xfrm>
          <a:prstGeom prst="rect">
            <a:avLst/>
          </a:prstGeom>
        </p:spPr>
        <p:txBody>
          <a:bodyPr lIns="67135" tIns="33568" rIns="67135" bIns="33568"/>
          <a:lstStyle/>
          <a:p>
            <a:endParaRPr lang="zh-CN" altLang="en-US"/>
          </a:p>
        </p:txBody>
      </p:sp>
      <p:sp>
        <p:nvSpPr>
          <p:cNvPr id="4" name="灯片编号占位符 3"/>
          <p:cNvSpPr>
            <a:spLocks noGrp="1"/>
          </p:cNvSpPr>
          <p:nvPr>
            <p:ph type="sldNum" sz="quarter" idx="12"/>
          </p:nvPr>
        </p:nvSpPr>
        <p:spPr>
          <a:xfrm>
            <a:off x="6553200" y="4767264"/>
            <a:ext cx="2133600" cy="273844"/>
          </a:xfrm>
          <a:prstGeom prst="rect">
            <a:avLst/>
          </a:prstGeom>
        </p:spPr>
        <p:txBody>
          <a:bodyPr lIns="67135" tIns="33568" rIns="67135" bIns="33568"/>
          <a:lstStyle/>
          <a:p>
            <a:fld id="{0C913308-F349-4B6D-A68A-DD1791B4A57B}" type="slidenum">
              <a:rPr lang="zh-CN" altLang="en-US" smtClean="0"/>
            </a:fld>
            <a:endParaRPr lang="zh-CN" altLang="en-US"/>
          </a:p>
        </p:txBody>
      </p:sp>
    </p:spTree>
  </p:cSld>
  <p:clrMapOvr>
    <a:masterClrMapping/>
  </p:clrMapOvr>
  <p:transition spd="slow" advClick="0" advTm="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a:prstGeom prst="rect">
            <a:avLst/>
          </a:prstGeom>
        </p:spPr>
        <p:txBody>
          <a:bodyPr lIns="67135" tIns="33568" rIns="67135" bIns="33568" anchor="b"/>
          <a:lstStyle>
            <a:lvl1pPr algn="l">
              <a:defRPr sz="15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04789"/>
            <a:ext cx="5111750" cy="4389835"/>
          </a:xfrm>
          <a:prstGeom prst="rect">
            <a:avLst/>
          </a:prstGeom>
        </p:spPr>
        <p:txBody>
          <a:bodyPr lIns="67135" tIns="33568" rIns="67135" bIns="33568"/>
          <a:lstStyle>
            <a:lvl1pPr>
              <a:defRPr sz="23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lIns="67135" tIns="33568" rIns="67135" bIns="33568"/>
          <a:lstStyle>
            <a:lvl1pPr marL="0" indent="0">
              <a:buNone/>
              <a:defRPr sz="1000"/>
            </a:lvl1pPr>
            <a:lvl2pPr marL="335915" indent="0">
              <a:buNone/>
              <a:defRPr sz="900"/>
            </a:lvl2pPr>
            <a:lvl3pPr marL="671195" indent="0">
              <a:buNone/>
              <a:defRPr sz="700"/>
            </a:lvl3pPr>
            <a:lvl4pPr marL="1007110" indent="0">
              <a:buNone/>
              <a:defRPr sz="700"/>
            </a:lvl4pPr>
            <a:lvl5pPr marL="1342390" indent="0">
              <a:buNone/>
              <a:defRPr sz="700"/>
            </a:lvl5pPr>
            <a:lvl6pPr marL="1678305" indent="0">
              <a:buNone/>
              <a:defRPr sz="700"/>
            </a:lvl6pPr>
            <a:lvl7pPr marL="2014220" indent="0">
              <a:buNone/>
              <a:defRPr sz="700"/>
            </a:lvl7pPr>
            <a:lvl8pPr marL="2349500" indent="0">
              <a:buNone/>
              <a:defRPr sz="700"/>
            </a:lvl8pPr>
            <a:lvl9pPr marL="2685415" indent="0">
              <a:buNone/>
              <a:defRPr sz="7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457200" y="4767264"/>
            <a:ext cx="2133600" cy="273844"/>
          </a:xfrm>
          <a:prstGeom prst="rect">
            <a:avLst/>
          </a:prstGeom>
        </p:spPr>
        <p:txBody>
          <a:bodyPr lIns="67135" tIns="33568" rIns="67135" bIns="33568"/>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3124200" y="4767264"/>
            <a:ext cx="2895600" cy="273844"/>
          </a:xfrm>
          <a:prstGeom prst="rect">
            <a:avLst/>
          </a:prstGeom>
        </p:spPr>
        <p:txBody>
          <a:bodyPr lIns="67135" tIns="33568" rIns="67135" bIns="33568"/>
          <a:lstStyle/>
          <a:p>
            <a:endParaRPr lang="zh-CN" altLang="en-US"/>
          </a:p>
        </p:txBody>
      </p:sp>
      <p:sp>
        <p:nvSpPr>
          <p:cNvPr id="7" name="灯片编号占位符 6"/>
          <p:cNvSpPr>
            <a:spLocks noGrp="1"/>
          </p:cNvSpPr>
          <p:nvPr>
            <p:ph type="sldNum" sz="quarter" idx="12"/>
          </p:nvPr>
        </p:nvSpPr>
        <p:spPr>
          <a:xfrm>
            <a:off x="6553200" y="4767264"/>
            <a:ext cx="2133600" cy="273844"/>
          </a:xfrm>
          <a:prstGeom prst="rect">
            <a:avLst/>
          </a:prstGeom>
        </p:spPr>
        <p:txBody>
          <a:bodyPr lIns="67135" tIns="33568" rIns="67135" bIns="33568"/>
          <a:lstStyle/>
          <a:p>
            <a:fld id="{0C913308-F349-4B6D-A68A-DD1791B4A57B}" type="slidenum">
              <a:rPr lang="zh-CN" altLang="en-US" smtClean="0"/>
            </a:fld>
            <a:endParaRPr lang="zh-CN" altLang="en-US"/>
          </a:p>
        </p:txBody>
      </p:sp>
    </p:spTree>
  </p:cSld>
  <p:clrMapOvr>
    <a:masterClrMapping/>
  </p:clrMapOvr>
  <p:transition spd="slow" advClick="0" advTm="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lIns="67135" tIns="33568" rIns="67135" bIns="33568" anchor="b"/>
          <a:lstStyle>
            <a:lvl1pPr algn="l">
              <a:defRPr sz="15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lIns="67135" tIns="33568" rIns="67135" bIns="33568"/>
          <a:lstStyle>
            <a:lvl1pPr marL="0" indent="0">
              <a:buNone/>
              <a:defRPr sz="2300"/>
            </a:lvl1pPr>
            <a:lvl2pPr marL="335915" indent="0">
              <a:buNone/>
              <a:defRPr sz="2100"/>
            </a:lvl2pPr>
            <a:lvl3pPr marL="671195" indent="0">
              <a:buNone/>
              <a:defRPr sz="1800"/>
            </a:lvl3pPr>
            <a:lvl4pPr marL="1007110" indent="0">
              <a:buNone/>
              <a:defRPr sz="1500"/>
            </a:lvl4pPr>
            <a:lvl5pPr marL="1342390" indent="0">
              <a:buNone/>
              <a:defRPr sz="1500"/>
            </a:lvl5pPr>
            <a:lvl6pPr marL="1678305" indent="0">
              <a:buNone/>
              <a:defRPr sz="1500"/>
            </a:lvl6pPr>
            <a:lvl7pPr marL="2014220" indent="0">
              <a:buNone/>
              <a:defRPr sz="1500"/>
            </a:lvl7pPr>
            <a:lvl8pPr marL="2349500" indent="0">
              <a:buNone/>
              <a:defRPr sz="1500"/>
            </a:lvl8pPr>
            <a:lvl9pPr marL="2685415" indent="0">
              <a:buNone/>
              <a:defRPr sz="1500"/>
            </a:lvl9pPr>
          </a:lstStyle>
          <a:p>
            <a:endParaRPr lang="zh-CN" altLang="en-US"/>
          </a:p>
        </p:txBody>
      </p:sp>
      <p:sp>
        <p:nvSpPr>
          <p:cNvPr id="4" name="文本占位符 3"/>
          <p:cNvSpPr>
            <a:spLocks noGrp="1"/>
          </p:cNvSpPr>
          <p:nvPr>
            <p:ph type="body" sz="half" idx="2"/>
          </p:nvPr>
        </p:nvSpPr>
        <p:spPr>
          <a:xfrm>
            <a:off x="1792288" y="4025503"/>
            <a:ext cx="5486400" cy="603647"/>
          </a:xfrm>
          <a:prstGeom prst="rect">
            <a:avLst/>
          </a:prstGeom>
        </p:spPr>
        <p:txBody>
          <a:bodyPr lIns="67135" tIns="33568" rIns="67135" bIns="33568"/>
          <a:lstStyle>
            <a:lvl1pPr marL="0" indent="0">
              <a:buNone/>
              <a:defRPr sz="1000"/>
            </a:lvl1pPr>
            <a:lvl2pPr marL="335915" indent="0">
              <a:buNone/>
              <a:defRPr sz="900"/>
            </a:lvl2pPr>
            <a:lvl3pPr marL="671195" indent="0">
              <a:buNone/>
              <a:defRPr sz="700"/>
            </a:lvl3pPr>
            <a:lvl4pPr marL="1007110" indent="0">
              <a:buNone/>
              <a:defRPr sz="700"/>
            </a:lvl4pPr>
            <a:lvl5pPr marL="1342390" indent="0">
              <a:buNone/>
              <a:defRPr sz="700"/>
            </a:lvl5pPr>
            <a:lvl6pPr marL="1678305" indent="0">
              <a:buNone/>
              <a:defRPr sz="700"/>
            </a:lvl6pPr>
            <a:lvl7pPr marL="2014220" indent="0">
              <a:buNone/>
              <a:defRPr sz="700"/>
            </a:lvl7pPr>
            <a:lvl8pPr marL="2349500" indent="0">
              <a:buNone/>
              <a:defRPr sz="700"/>
            </a:lvl8pPr>
            <a:lvl9pPr marL="2685415" indent="0">
              <a:buNone/>
              <a:defRPr sz="7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457200" y="4767264"/>
            <a:ext cx="2133600" cy="273844"/>
          </a:xfrm>
          <a:prstGeom prst="rect">
            <a:avLst/>
          </a:prstGeom>
        </p:spPr>
        <p:txBody>
          <a:bodyPr lIns="67135" tIns="33568" rIns="67135" bIns="33568"/>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3124200" y="4767264"/>
            <a:ext cx="2895600" cy="273844"/>
          </a:xfrm>
          <a:prstGeom prst="rect">
            <a:avLst/>
          </a:prstGeom>
        </p:spPr>
        <p:txBody>
          <a:bodyPr lIns="67135" tIns="33568" rIns="67135" bIns="33568"/>
          <a:lstStyle/>
          <a:p>
            <a:endParaRPr lang="zh-CN" altLang="en-US"/>
          </a:p>
        </p:txBody>
      </p:sp>
      <p:sp>
        <p:nvSpPr>
          <p:cNvPr id="7" name="灯片编号占位符 6"/>
          <p:cNvSpPr>
            <a:spLocks noGrp="1"/>
          </p:cNvSpPr>
          <p:nvPr>
            <p:ph type="sldNum" sz="quarter" idx="12"/>
          </p:nvPr>
        </p:nvSpPr>
        <p:spPr>
          <a:xfrm>
            <a:off x="6553200" y="4767264"/>
            <a:ext cx="2133600" cy="273844"/>
          </a:xfrm>
          <a:prstGeom prst="rect">
            <a:avLst/>
          </a:prstGeom>
        </p:spPr>
        <p:txBody>
          <a:bodyPr lIns="67135" tIns="33568" rIns="67135" bIns="33568"/>
          <a:lstStyle/>
          <a:p>
            <a:fld id="{0C913308-F349-4B6D-A68A-DD1791B4A57B}" type="slidenum">
              <a:rPr lang="zh-CN" altLang="en-US" smtClean="0"/>
            </a:fld>
            <a:endParaRPr lang="zh-CN" altLang="en-US"/>
          </a:p>
        </p:txBody>
      </p:sp>
    </p:spTree>
  </p:cSld>
  <p:clrMapOvr>
    <a:masterClrMapping/>
  </p:clrMapOvr>
  <p:transition spd="slow" advClick="0" advTm="0">
    <p:push dir="u"/>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3.png"/><Relationship Id="rId13" Type="http://schemas.openxmlformats.org/officeDocument/2006/relationships/image" Target="../media/image2.jpe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5" Type="http://schemas.openxmlformats.org/officeDocument/2006/relationships/theme" Target="../theme/theme2.xml"/><Relationship Id="rId14" Type="http://schemas.openxmlformats.org/officeDocument/2006/relationships/image" Target="../media/image3.png"/><Relationship Id="rId13" Type="http://schemas.openxmlformats.org/officeDocument/2006/relationships/image" Target="../media/image2.jpeg"/><Relationship Id="rId12" Type="http://schemas.openxmlformats.org/officeDocument/2006/relationships/image" Target="../media/image1.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8" descr="图片1"/>
          <p:cNvPicPr>
            <a:picLocks noChangeAspect="1" noChangeArrowheads="1"/>
          </p:cNvPicPr>
          <p:nvPr userDrawn="1"/>
        </p:nvPicPr>
        <p:blipFill>
          <a:blip r:embed="rId12" cstate="email"/>
          <a:srcRect/>
          <a:stretch>
            <a:fillRect/>
          </a:stretch>
        </p:blipFill>
        <p:spPr bwMode="auto">
          <a:xfrm>
            <a:off x="-9888" y="-659"/>
            <a:ext cx="9153887" cy="5143500"/>
          </a:xfrm>
          <a:prstGeom prst="rect">
            <a:avLst/>
          </a:prstGeom>
          <a:noFill/>
          <a:ln w="9525">
            <a:noFill/>
            <a:miter lim="800000"/>
            <a:headEnd/>
            <a:tailEnd/>
          </a:ln>
        </p:spPr>
      </p:pic>
      <p:pic>
        <p:nvPicPr>
          <p:cNvPr id="3" name="图片 62"/>
          <p:cNvPicPr>
            <a:picLocks noChangeAspect="1"/>
          </p:cNvPicPr>
          <p:nvPr userDrawn="1"/>
        </p:nvPicPr>
        <p:blipFill>
          <a:blip r:embed="rId13" cstate="email">
            <a:lum bright="6000"/>
          </a:blip>
          <a:srcRect/>
          <a:stretch>
            <a:fillRect/>
          </a:stretch>
        </p:blipFill>
        <p:spPr bwMode="auto">
          <a:xfrm>
            <a:off x="-9887" y="4568960"/>
            <a:ext cx="9152696" cy="573881"/>
          </a:xfrm>
          <a:prstGeom prst="rect">
            <a:avLst/>
          </a:prstGeom>
          <a:noFill/>
          <a:ln w="9525">
            <a:noFill/>
            <a:miter lim="800000"/>
            <a:headEnd/>
            <a:tailEnd/>
          </a:ln>
        </p:spPr>
      </p:pic>
      <p:pic>
        <p:nvPicPr>
          <p:cNvPr id="4" name="图片 3" descr="681b9a82c4ea094f990b8c08e937f42_副本"/>
          <p:cNvPicPr>
            <a:picLocks noChangeAspect="1"/>
          </p:cNvPicPr>
          <p:nvPr userDrawn="1"/>
        </p:nvPicPr>
        <p:blipFill>
          <a:blip r:embed="rId14" cstate="print"/>
          <a:srcRect l="8368" t="17966" r="35283" b="51625"/>
          <a:stretch>
            <a:fillRect/>
          </a:stretch>
        </p:blipFill>
        <p:spPr>
          <a:xfrm>
            <a:off x="0" y="0"/>
            <a:ext cx="1136650" cy="9886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0">
    <p:push dir="u"/>
  </p:transition>
  <p:txStyles>
    <p:titleStyle>
      <a:lvl1pPr algn="ctr" defTabSz="671195" rtl="0" eaLnBrk="1" latinLnBrk="0" hangingPunct="1">
        <a:spcBef>
          <a:spcPct val="0"/>
        </a:spcBef>
        <a:buNone/>
        <a:defRPr sz="3200" kern="1200">
          <a:solidFill>
            <a:schemeClr val="tx1"/>
          </a:solidFill>
          <a:latin typeface="+mj-lt"/>
          <a:ea typeface="+mj-ea"/>
          <a:cs typeface="+mj-cs"/>
        </a:defRPr>
      </a:lvl1pPr>
    </p:titleStyle>
    <p:bodyStyle>
      <a:lvl1pPr marL="251460" indent="-251460" algn="l" defTabSz="67119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1pPr>
      <a:lvl2pPr marL="545465" indent="-209550" algn="l" defTabSz="671195"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39470" indent="-167640" algn="l" defTabSz="67119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174750" indent="-167640" algn="l" defTabSz="67119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10665" indent="-167640" algn="l" defTabSz="67119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45945" indent="-167640" algn="l" defTabSz="67119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181860" indent="-167640" algn="l" defTabSz="67119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17775" indent="-167640" algn="l" defTabSz="67119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853055" indent="-167640" algn="l" defTabSz="67119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671195" rtl="0" eaLnBrk="1" latinLnBrk="0" hangingPunct="1">
        <a:defRPr sz="1300" kern="1200">
          <a:solidFill>
            <a:schemeClr val="tx1"/>
          </a:solidFill>
          <a:latin typeface="+mn-lt"/>
          <a:ea typeface="+mn-ea"/>
          <a:cs typeface="+mn-cs"/>
        </a:defRPr>
      </a:lvl1pPr>
      <a:lvl2pPr marL="335915" algn="l" defTabSz="671195" rtl="0" eaLnBrk="1" latinLnBrk="0" hangingPunct="1">
        <a:defRPr sz="1300" kern="1200">
          <a:solidFill>
            <a:schemeClr val="tx1"/>
          </a:solidFill>
          <a:latin typeface="+mn-lt"/>
          <a:ea typeface="+mn-ea"/>
          <a:cs typeface="+mn-cs"/>
        </a:defRPr>
      </a:lvl2pPr>
      <a:lvl3pPr marL="671195" algn="l" defTabSz="671195" rtl="0" eaLnBrk="1" latinLnBrk="0" hangingPunct="1">
        <a:defRPr sz="1300" kern="1200">
          <a:solidFill>
            <a:schemeClr val="tx1"/>
          </a:solidFill>
          <a:latin typeface="+mn-lt"/>
          <a:ea typeface="+mn-ea"/>
          <a:cs typeface="+mn-cs"/>
        </a:defRPr>
      </a:lvl3pPr>
      <a:lvl4pPr marL="1007110" algn="l" defTabSz="671195" rtl="0" eaLnBrk="1" latinLnBrk="0" hangingPunct="1">
        <a:defRPr sz="1300" kern="1200">
          <a:solidFill>
            <a:schemeClr val="tx1"/>
          </a:solidFill>
          <a:latin typeface="+mn-lt"/>
          <a:ea typeface="+mn-ea"/>
          <a:cs typeface="+mn-cs"/>
        </a:defRPr>
      </a:lvl4pPr>
      <a:lvl5pPr marL="1342390" algn="l" defTabSz="671195" rtl="0" eaLnBrk="1" latinLnBrk="0" hangingPunct="1">
        <a:defRPr sz="1300" kern="1200">
          <a:solidFill>
            <a:schemeClr val="tx1"/>
          </a:solidFill>
          <a:latin typeface="+mn-lt"/>
          <a:ea typeface="+mn-ea"/>
          <a:cs typeface="+mn-cs"/>
        </a:defRPr>
      </a:lvl5pPr>
      <a:lvl6pPr marL="1678305" algn="l" defTabSz="671195" rtl="0" eaLnBrk="1" latinLnBrk="0" hangingPunct="1">
        <a:defRPr sz="1300" kern="1200">
          <a:solidFill>
            <a:schemeClr val="tx1"/>
          </a:solidFill>
          <a:latin typeface="+mn-lt"/>
          <a:ea typeface="+mn-ea"/>
          <a:cs typeface="+mn-cs"/>
        </a:defRPr>
      </a:lvl6pPr>
      <a:lvl7pPr marL="2014220" algn="l" defTabSz="671195" rtl="0" eaLnBrk="1" latinLnBrk="0" hangingPunct="1">
        <a:defRPr sz="1300" kern="1200">
          <a:solidFill>
            <a:schemeClr val="tx1"/>
          </a:solidFill>
          <a:latin typeface="+mn-lt"/>
          <a:ea typeface="+mn-ea"/>
          <a:cs typeface="+mn-cs"/>
        </a:defRPr>
      </a:lvl7pPr>
      <a:lvl8pPr marL="2349500" algn="l" defTabSz="671195" rtl="0" eaLnBrk="1" latinLnBrk="0" hangingPunct="1">
        <a:defRPr sz="1300" kern="1200">
          <a:solidFill>
            <a:schemeClr val="tx1"/>
          </a:solidFill>
          <a:latin typeface="+mn-lt"/>
          <a:ea typeface="+mn-ea"/>
          <a:cs typeface="+mn-cs"/>
        </a:defRPr>
      </a:lvl8pPr>
      <a:lvl9pPr marL="2685415" algn="l" defTabSz="671195"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8" descr="图片1"/>
          <p:cNvPicPr>
            <a:picLocks noChangeAspect="1" noChangeArrowheads="1"/>
          </p:cNvPicPr>
          <p:nvPr userDrawn="1"/>
        </p:nvPicPr>
        <p:blipFill>
          <a:blip r:embed="rId12" cstate="email"/>
          <a:srcRect/>
          <a:stretch>
            <a:fillRect/>
          </a:stretch>
        </p:blipFill>
        <p:spPr bwMode="auto">
          <a:xfrm>
            <a:off x="-9888" y="-659"/>
            <a:ext cx="9153887" cy="5143500"/>
          </a:xfrm>
          <a:prstGeom prst="rect">
            <a:avLst/>
          </a:prstGeom>
          <a:noFill/>
          <a:ln w="9525">
            <a:noFill/>
            <a:miter lim="800000"/>
            <a:headEnd/>
            <a:tailEnd/>
          </a:ln>
        </p:spPr>
      </p:pic>
      <p:pic>
        <p:nvPicPr>
          <p:cNvPr id="3" name="图片 62"/>
          <p:cNvPicPr>
            <a:picLocks noChangeAspect="1"/>
          </p:cNvPicPr>
          <p:nvPr userDrawn="1"/>
        </p:nvPicPr>
        <p:blipFill>
          <a:blip r:embed="rId13" cstate="email">
            <a:lum bright="6000"/>
          </a:blip>
          <a:srcRect/>
          <a:stretch>
            <a:fillRect/>
          </a:stretch>
        </p:blipFill>
        <p:spPr bwMode="auto">
          <a:xfrm>
            <a:off x="-9887" y="4568960"/>
            <a:ext cx="9152696" cy="573881"/>
          </a:xfrm>
          <a:prstGeom prst="rect">
            <a:avLst/>
          </a:prstGeom>
          <a:noFill/>
          <a:ln w="9525">
            <a:noFill/>
            <a:miter lim="800000"/>
            <a:headEnd/>
            <a:tailEnd/>
          </a:ln>
        </p:spPr>
      </p:pic>
      <p:pic>
        <p:nvPicPr>
          <p:cNvPr id="4" name="图片 3" descr="681b9a82c4ea094f990b8c08e937f42_副本"/>
          <p:cNvPicPr>
            <a:picLocks noChangeAspect="1"/>
          </p:cNvPicPr>
          <p:nvPr userDrawn="1"/>
        </p:nvPicPr>
        <p:blipFill>
          <a:blip r:embed="rId14" cstate="print"/>
          <a:srcRect l="8368" t="17966" r="35283" b="51625"/>
          <a:stretch>
            <a:fillRect/>
          </a:stretch>
        </p:blipFill>
        <p:spPr>
          <a:xfrm>
            <a:off x="-10160" y="0"/>
            <a:ext cx="1136650" cy="98869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advTm="0">
    <p:push dir="u"/>
  </p:transition>
  <p:txStyles>
    <p:titleStyle>
      <a:lvl1pPr algn="ctr" defTabSz="671195" rtl="0" eaLnBrk="1" latinLnBrk="0" hangingPunct="1">
        <a:spcBef>
          <a:spcPct val="0"/>
        </a:spcBef>
        <a:buNone/>
        <a:defRPr sz="3200" kern="1200">
          <a:solidFill>
            <a:schemeClr val="tx1"/>
          </a:solidFill>
          <a:latin typeface="+mj-lt"/>
          <a:ea typeface="+mj-ea"/>
          <a:cs typeface="+mj-cs"/>
        </a:defRPr>
      </a:lvl1pPr>
    </p:titleStyle>
    <p:bodyStyle>
      <a:lvl1pPr marL="251460" indent="-251460" algn="l" defTabSz="67119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1pPr>
      <a:lvl2pPr marL="545465" indent="-209550" algn="l" defTabSz="671195"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39470" indent="-167640" algn="l" defTabSz="67119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174750" indent="-167640" algn="l" defTabSz="67119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10665" indent="-167640" algn="l" defTabSz="67119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45945" indent="-167640" algn="l" defTabSz="67119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181860" indent="-167640" algn="l" defTabSz="67119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17775" indent="-167640" algn="l" defTabSz="67119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853055" indent="-167640" algn="l" defTabSz="67119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671195" rtl="0" eaLnBrk="1" latinLnBrk="0" hangingPunct="1">
        <a:defRPr sz="1300" kern="1200">
          <a:solidFill>
            <a:schemeClr val="tx1"/>
          </a:solidFill>
          <a:latin typeface="+mn-lt"/>
          <a:ea typeface="+mn-ea"/>
          <a:cs typeface="+mn-cs"/>
        </a:defRPr>
      </a:lvl1pPr>
      <a:lvl2pPr marL="335915" algn="l" defTabSz="671195" rtl="0" eaLnBrk="1" latinLnBrk="0" hangingPunct="1">
        <a:defRPr sz="1300" kern="1200">
          <a:solidFill>
            <a:schemeClr val="tx1"/>
          </a:solidFill>
          <a:latin typeface="+mn-lt"/>
          <a:ea typeface="+mn-ea"/>
          <a:cs typeface="+mn-cs"/>
        </a:defRPr>
      </a:lvl2pPr>
      <a:lvl3pPr marL="671195" algn="l" defTabSz="671195" rtl="0" eaLnBrk="1" latinLnBrk="0" hangingPunct="1">
        <a:defRPr sz="1300" kern="1200">
          <a:solidFill>
            <a:schemeClr val="tx1"/>
          </a:solidFill>
          <a:latin typeface="+mn-lt"/>
          <a:ea typeface="+mn-ea"/>
          <a:cs typeface="+mn-cs"/>
        </a:defRPr>
      </a:lvl3pPr>
      <a:lvl4pPr marL="1007110" algn="l" defTabSz="671195" rtl="0" eaLnBrk="1" latinLnBrk="0" hangingPunct="1">
        <a:defRPr sz="1300" kern="1200">
          <a:solidFill>
            <a:schemeClr val="tx1"/>
          </a:solidFill>
          <a:latin typeface="+mn-lt"/>
          <a:ea typeface="+mn-ea"/>
          <a:cs typeface="+mn-cs"/>
        </a:defRPr>
      </a:lvl4pPr>
      <a:lvl5pPr marL="1342390" algn="l" defTabSz="671195" rtl="0" eaLnBrk="1" latinLnBrk="0" hangingPunct="1">
        <a:defRPr sz="1300" kern="1200">
          <a:solidFill>
            <a:schemeClr val="tx1"/>
          </a:solidFill>
          <a:latin typeface="+mn-lt"/>
          <a:ea typeface="+mn-ea"/>
          <a:cs typeface="+mn-cs"/>
        </a:defRPr>
      </a:lvl5pPr>
      <a:lvl6pPr marL="1678305" algn="l" defTabSz="671195" rtl="0" eaLnBrk="1" latinLnBrk="0" hangingPunct="1">
        <a:defRPr sz="1300" kern="1200">
          <a:solidFill>
            <a:schemeClr val="tx1"/>
          </a:solidFill>
          <a:latin typeface="+mn-lt"/>
          <a:ea typeface="+mn-ea"/>
          <a:cs typeface="+mn-cs"/>
        </a:defRPr>
      </a:lvl6pPr>
      <a:lvl7pPr marL="2014220" algn="l" defTabSz="671195" rtl="0" eaLnBrk="1" latinLnBrk="0" hangingPunct="1">
        <a:defRPr sz="1300" kern="1200">
          <a:solidFill>
            <a:schemeClr val="tx1"/>
          </a:solidFill>
          <a:latin typeface="+mn-lt"/>
          <a:ea typeface="+mn-ea"/>
          <a:cs typeface="+mn-cs"/>
        </a:defRPr>
      </a:lvl7pPr>
      <a:lvl8pPr marL="2349500" algn="l" defTabSz="671195" rtl="0" eaLnBrk="1" latinLnBrk="0" hangingPunct="1">
        <a:defRPr sz="1300" kern="1200">
          <a:solidFill>
            <a:schemeClr val="tx1"/>
          </a:solidFill>
          <a:latin typeface="+mn-lt"/>
          <a:ea typeface="+mn-ea"/>
          <a:cs typeface="+mn-cs"/>
        </a:defRPr>
      </a:lvl8pPr>
      <a:lvl9pPr marL="2685415" algn="l" defTabSz="671195"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2.jpeg"/><Relationship Id="rId8" Type="http://schemas.openxmlformats.org/officeDocument/2006/relationships/image" Target="../media/image11.jpeg"/><Relationship Id="rId7" Type="http://schemas.openxmlformats.org/officeDocument/2006/relationships/image" Target="../media/image10.png"/><Relationship Id="rId6" Type="http://schemas.microsoft.com/office/2007/relationships/hdphoto" Target="../media/image9.wdp"/><Relationship Id="rId5" Type="http://schemas.openxmlformats.org/officeDocument/2006/relationships/image" Target="../media/image8.jpeg"/><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jpeg"/><Relationship Id="rId12" Type="http://schemas.openxmlformats.org/officeDocument/2006/relationships/notesSlide" Target="../notesSlides/notesSlide1.xml"/><Relationship Id="rId11" Type="http://schemas.openxmlformats.org/officeDocument/2006/relationships/slideLayout" Target="../slideLayouts/slideLayout1.xml"/><Relationship Id="rId10" Type="http://schemas.openxmlformats.org/officeDocument/2006/relationships/image" Target="../media/image13.jpe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image" Target="../media/image72.png"/><Relationship Id="rId1" Type="http://schemas.openxmlformats.org/officeDocument/2006/relationships/image" Target="../media/image71.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3.xml"/><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3.xml"/><Relationship Id="rId2" Type="http://schemas.openxmlformats.org/officeDocument/2006/relationships/image" Target="../media/image77.png"/><Relationship Id="rId1" Type="http://schemas.openxmlformats.org/officeDocument/2006/relationships/image" Target="../media/image7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79.png"/><Relationship Id="rId1" Type="http://schemas.openxmlformats.org/officeDocument/2006/relationships/image" Target="../media/image78.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13.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image" Target="../media/image80.jpe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13.xml"/><Relationship Id="rId4" Type="http://schemas.openxmlformats.org/officeDocument/2006/relationships/image" Target="../media/image89.jpeg"/><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image" Target="../media/image86.jpe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97.jpeg"/><Relationship Id="rId7" Type="http://schemas.openxmlformats.org/officeDocument/2006/relationships/image" Target="../media/image96.jpeg"/><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 Id="rId3" Type="http://schemas.openxmlformats.org/officeDocument/2006/relationships/image" Target="../media/image92.jpeg"/><Relationship Id="rId2" Type="http://schemas.openxmlformats.org/officeDocument/2006/relationships/image" Target="../media/image91.jpeg"/><Relationship Id="rId10" Type="http://schemas.openxmlformats.org/officeDocument/2006/relationships/notesSlide" Target="../notesSlides/notesSlide15.xml"/><Relationship Id="rId1" Type="http://schemas.openxmlformats.org/officeDocument/2006/relationships/image" Target="../media/image90.jpe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image" Target="../media/image98.jpe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2.xml"/><Relationship Id="rId4" Type="http://schemas.openxmlformats.org/officeDocument/2006/relationships/image" Target="../media/image107.jpeg"/><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image" Target="../media/image104.jpe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image" Target="../media/image108.jpeg"/></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2.xml"/><Relationship Id="rId7" Type="http://schemas.openxmlformats.org/officeDocument/2006/relationships/slide" Target="slide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5.xml.rels><?xml version="1.0" encoding="UTF-8" standalone="yes"?>
<Relationships xmlns="http://schemas.openxmlformats.org/package/2006/relationships"><Relationship Id="rId9" Type="http://schemas.openxmlformats.org/officeDocument/2006/relationships/image" Target="../media/image33.png"/><Relationship Id="rId8" Type="http://schemas.openxmlformats.org/officeDocument/2006/relationships/image" Target="../media/image32.jpeg"/><Relationship Id="rId7" Type="http://schemas.openxmlformats.org/officeDocument/2006/relationships/image" Target="../media/image31.jpeg"/><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jpeg"/><Relationship Id="rId15" Type="http://schemas.openxmlformats.org/officeDocument/2006/relationships/notesSlide" Target="../notesSlides/notesSlide5.xml"/><Relationship Id="rId14" Type="http://schemas.openxmlformats.org/officeDocument/2006/relationships/slideLayout" Target="../slideLayouts/slideLayout2.xml"/><Relationship Id="rId13" Type="http://schemas.openxmlformats.org/officeDocument/2006/relationships/image" Target="../media/image37.png"/><Relationship Id="rId12" Type="http://schemas.openxmlformats.org/officeDocument/2006/relationships/image" Target="../media/image36.png"/><Relationship Id="rId11" Type="http://schemas.openxmlformats.org/officeDocument/2006/relationships/image" Target="../media/image35.png"/><Relationship Id="rId10" Type="http://schemas.openxmlformats.org/officeDocument/2006/relationships/image" Target="../media/image34.png"/><Relationship Id="rId1" Type="http://schemas.openxmlformats.org/officeDocument/2006/relationships/image" Target="../media/image25.jpe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3.png"/><Relationship Id="rId4" Type="http://schemas.openxmlformats.org/officeDocument/2006/relationships/image" Target="../media/image41.jpeg"/><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s>
</file>

<file path=ppt/slides/_rels/slide7.xml.rels><?xml version="1.0" encoding="UTF-8" standalone="yes"?>
<Relationships xmlns="http://schemas.openxmlformats.org/package/2006/relationships"><Relationship Id="rId9" Type="http://schemas.openxmlformats.org/officeDocument/2006/relationships/image" Target="../media/image51.jpeg"/><Relationship Id="rId8" Type="http://schemas.openxmlformats.org/officeDocument/2006/relationships/image" Target="../media/image50.jpeg"/><Relationship Id="rId7" Type="http://schemas.openxmlformats.org/officeDocument/2006/relationships/image" Target="../media/image49.jpeg"/><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3" Type="http://schemas.openxmlformats.org/officeDocument/2006/relationships/image" Target="../media/image45.jpeg"/><Relationship Id="rId2" Type="http://schemas.openxmlformats.org/officeDocument/2006/relationships/image" Target="../media/image44.jpeg"/><Relationship Id="rId19" Type="http://schemas.openxmlformats.org/officeDocument/2006/relationships/notesSlide" Target="../notesSlides/notesSlide7.xml"/><Relationship Id="rId18" Type="http://schemas.openxmlformats.org/officeDocument/2006/relationships/slideLayout" Target="../slideLayouts/slideLayout2.xml"/><Relationship Id="rId17" Type="http://schemas.openxmlformats.org/officeDocument/2006/relationships/image" Target="../media/image3.png"/><Relationship Id="rId16" Type="http://schemas.openxmlformats.org/officeDocument/2006/relationships/image" Target="../media/image58.jpeg"/><Relationship Id="rId15" Type="http://schemas.openxmlformats.org/officeDocument/2006/relationships/image" Target="../media/image57.jpeg"/><Relationship Id="rId14" Type="http://schemas.openxmlformats.org/officeDocument/2006/relationships/image" Target="../media/image56.jpeg"/><Relationship Id="rId13" Type="http://schemas.openxmlformats.org/officeDocument/2006/relationships/image" Target="../media/image55.jpeg"/><Relationship Id="rId12" Type="http://schemas.openxmlformats.org/officeDocument/2006/relationships/image" Target="../media/image54.jpeg"/><Relationship Id="rId11" Type="http://schemas.openxmlformats.org/officeDocument/2006/relationships/image" Target="../media/image53.jpeg"/><Relationship Id="rId10" Type="http://schemas.openxmlformats.org/officeDocument/2006/relationships/image" Target="../media/image52.jpeg"/><Relationship Id="rId1" Type="http://schemas.openxmlformats.org/officeDocument/2006/relationships/image" Target="../media/image43.jpeg"/></Relationships>
</file>

<file path=ppt/slides/_rels/slide8.xml.rels><?xml version="1.0" encoding="UTF-8" standalone="yes"?>
<Relationships xmlns="http://schemas.openxmlformats.org/package/2006/relationships"><Relationship Id="rId9" Type="http://schemas.openxmlformats.org/officeDocument/2006/relationships/image" Target="../media/image66.jpeg"/><Relationship Id="rId8" Type="http://schemas.openxmlformats.org/officeDocument/2006/relationships/image" Target="../media/image65.jpeg"/><Relationship Id="rId7" Type="http://schemas.openxmlformats.org/officeDocument/2006/relationships/image" Target="../media/image64.jpeg"/><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 Id="rId3" Type="http://schemas.openxmlformats.org/officeDocument/2006/relationships/image" Target="../media/image60.jpeg"/><Relationship Id="rId2" Type="http://schemas.openxmlformats.org/officeDocument/2006/relationships/image" Target="../media/image59.jpeg"/><Relationship Id="rId12" Type="http://schemas.openxmlformats.org/officeDocument/2006/relationships/notesSlide" Target="../notesSlides/notesSlide8.xml"/><Relationship Id="rId11" Type="http://schemas.openxmlformats.org/officeDocument/2006/relationships/slideLayout" Target="../slideLayouts/slideLayout13.xml"/><Relationship Id="rId10" Type="http://schemas.openxmlformats.org/officeDocument/2006/relationships/image" Target="../media/image3.png"/><Relationship Id="rId1" Type="http://schemas.openxmlformats.org/officeDocument/2006/relationships/image" Target="../media/image43.jpe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70.jpeg"/><Relationship Id="rId4" Type="http://schemas.openxmlformats.org/officeDocument/2006/relationships/image" Target="../media/image69.jpeg"/><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a:off x="839835" y="3524187"/>
            <a:ext cx="910932" cy="658963"/>
            <a:chOff x="-25577" y="-3482974"/>
            <a:chExt cx="1031096" cy="711796"/>
          </a:xfrm>
          <a:solidFill>
            <a:schemeClr val="tx2">
              <a:lumMod val="20000"/>
              <a:lumOff val="80000"/>
            </a:schemeClr>
          </a:solidFill>
        </p:grpSpPr>
        <p:sp>
          <p:nvSpPr>
            <p:cNvPr id="53" name="Oval 16"/>
            <p:cNvSpPr>
              <a:spLocks noChangeArrowheads="1"/>
            </p:cNvSpPr>
            <p:nvPr/>
          </p:nvSpPr>
          <p:spPr bwMode="auto">
            <a:xfrm>
              <a:off x="-25577" y="-3482974"/>
              <a:ext cx="295999" cy="295999"/>
            </a:xfrm>
            <a:prstGeom prst="frame">
              <a:avLst/>
            </a:prstGeom>
            <a:grpFill/>
            <a:ln>
              <a:noFill/>
            </a:ln>
            <a:effectLst/>
          </p:spPr>
          <p:txBody>
            <a:bodyPr wrap="none" anchor="ctr"/>
            <a:lstStyle/>
            <a:p>
              <a:endParaRPr lang="zh-CN" altLang="en-US" sz="1800">
                <a:latin typeface="汉仪菱心体简" panose="02010609000101010101" pitchFamily="49" charset="-122"/>
                <a:ea typeface="汉仪菱心体简" panose="02010609000101010101" pitchFamily="49" charset="-122"/>
              </a:endParaRPr>
            </a:p>
          </p:txBody>
        </p:sp>
        <p:sp>
          <p:nvSpPr>
            <p:cNvPr id="54" name="Oval 17"/>
            <p:cNvSpPr>
              <a:spLocks noChangeArrowheads="1"/>
            </p:cNvSpPr>
            <p:nvPr/>
          </p:nvSpPr>
          <p:spPr bwMode="auto">
            <a:xfrm>
              <a:off x="394471" y="-3225259"/>
              <a:ext cx="454081" cy="454081"/>
            </a:xfrm>
            <a:prstGeom prst="frame">
              <a:avLst/>
            </a:prstGeom>
            <a:grpFill/>
            <a:ln>
              <a:noFill/>
            </a:ln>
            <a:effectLst/>
          </p:spPr>
          <p:txBody>
            <a:bodyPr wrap="none" anchor="ctr"/>
            <a:lstStyle/>
            <a:p>
              <a:endParaRPr lang="zh-CN" altLang="en-US" sz="1800">
                <a:latin typeface="汉仪菱心体简" panose="02010609000101010101" pitchFamily="49" charset="-122"/>
                <a:ea typeface="汉仪菱心体简" panose="02010609000101010101" pitchFamily="49" charset="-122"/>
              </a:endParaRPr>
            </a:p>
          </p:txBody>
        </p:sp>
        <p:sp>
          <p:nvSpPr>
            <p:cNvPr id="55" name="Oval 3"/>
            <p:cNvSpPr>
              <a:spLocks noChangeArrowheads="1"/>
            </p:cNvSpPr>
            <p:nvPr/>
          </p:nvSpPr>
          <p:spPr bwMode="auto">
            <a:xfrm>
              <a:off x="684883" y="-3400884"/>
              <a:ext cx="320636" cy="320636"/>
            </a:xfrm>
            <a:prstGeom prst="frame">
              <a:avLst/>
            </a:prstGeom>
            <a:grpFill/>
            <a:ln>
              <a:noFill/>
            </a:ln>
            <a:effectLst/>
          </p:spPr>
          <p:txBody>
            <a:bodyPr wrap="none" anchor="ctr"/>
            <a:lstStyle/>
            <a:p>
              <a:endParaRPr lang="zh-CN" altLang="en-US" sz="1800">
                <a:latin typeface="汉仪菱心体简" panose="02010609000101010101" pitchFamily="49" charset="-122"/>
                <a:ea typeface="汉仪菱心体简" panose="02010609000101010101" pitchFamily="49" charset="-122"/>
              </a:endParaRPr>
            </a:p>
          </p:txBody>
        </p:sp>
      </p:grpSp>
      <p:sp>
        <p:nvSpPr>
          <p:cNvPr id="56" name="矩形 55"/>
          <p:cNvSpPr/>
          <p:nvPr/>
        </p:nvSpPr>
        <p:spPr>
          <a:xfrm>
            <a:off x="3541646" y="1395143"/>
            <a:ext cx="150975" cy="1559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135" tIns="33568" rIns="67135" bIns="33568" rtlCol="0" anchor="ctr"/>
          <a:lstStyle/>
          <a:p>
            <a:pPr algn="ctr"/>
            <a:endParaRPr lang="zh-CN" altLang="en-US"/>
          </a:p>
        </p:txBody>
      </p:sp>
      <p:sp>
        <p:nvSpPr>
          <p:cNvPr id="57" name="TextBox 56"/>
          <p:cNvSpPr txBox="1"/>
          <p:nvPr/>
        </p:nvSpPr>
        <p:spPr>
          <a:xfrm>
            <a:off x="857224" y="4071948"/>
            <a:ext cx="5929354" cy="314013"/>
          </a:xfrm>
          <a:prstGeom prst="rect">
            <a:avLst/>
          </a:prstGeom>
          <a:noFill/>
        </p:spPr>
        <p:txBody>
          <a:bodyPr wrap="square" lIns="67135" tIns="33568" rIns="67135" bIns="33568" rtlCol="0">
            <a:spAutoFit/>
          </a:bodyPr>
          <a:lstStyle/>
          <a:p>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rPr>
              <a:t>SHANDONG XINGRUN LANDSCAPE  ECOLOGICAL  CO.,LTD  </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8" name="TextBox 57"/>
          <p:cNvSpPr txBox="1"/>
          <p:nvPr/>
        </p:nvSpPr>
        <p:spPr>
          <a:xfrm>
            <a:off x="428596" y="3429006"/>
            <a:ext cx="6789459" cy="637178"/>
          </a:xfrm>
          <a:prstGeom prst="rect">
            <a:avLst/>
          </a:prstGeom>
          <a:noFill/>
        </p:spPr>
        <p:txBody>
          <a:bodyPr wrap="square" lIns="67135" tIns="33568" rIns="67135" bIns="33568" rtlCol="0">
            <a:spAutoFit/>
          </a:bodyPr>
          <a:lstStyle/>
          <a:p>
            <a:pPr eaLnBrk="1" hangingPunct="1"/>
            <a:r>
              <a:rPr lang="zh-CN" altLang="en-US" sz="3700" b="1" dirty="0" smtClean="0">
                <a:solidFill>
                  <a:schemeClr val="accent3">
                    <a:lumMod val="50000"/>
                  </a:schemeClr>
                </a:solidFill>
                <a:latin typeface="微软雅黑" panose="020B0503020204020204" pitchFamily="34" charset="-122"/>
                <a:ea typeface="微软雅黑" panose="020B0503020204020204" pitchFamily="34" charset="-122"/>
              </a:rPr>
              <a:t>山东兴润园林生态股份有限公司</a:t>
            </a:r>
            <a:endParaRPr lang="zh-CN" altLang="en-US" sz="3700" b="1" dirty="0">
              <a:solidFill>
                <a:schemeClr val="accent3">
                  <a:lumMod val="50000"/>
                </a:schemeClr>
              </a:solidFill>
              <a:latin typeface="微软雅黑" panose="020B0503020204020204" pitchFamily="34" charset="-122"/>
              <a:ea typeface="微软雅黑" panose="020B0503020204020204" pitchFamily="34" charset="-122"/>
            </a:endParaRPr>
          </a:p>
        </p:txBody>
      </p:sp>
      <p:sp>
        <p:nvSpPr>
          <p:cNvPr id="62" name="矩形 61"/>
          <p:cNvSpPr/>
          <p:nvPr/>
        </p:nvSpPr>
        <p:spPr>
          <a:xfrm>
            <a:off x="3161892" y="1626958"/>
            <a:ext cx="301949" cy="334724"/>
          </a:xfrm>
          <a:prstGeom prst="rect">
            <a:avLst/>
          </a:prstGeom>
          <a:solidFill>
            <a:schemeClr val="tx2">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135" tIns="33568" rIns="67135" bIns="33568" rtlCol="0" anchor="ctr"/>
          <a:lstStyle/>
          <a:p>
            <a:pPr algn="ctr"/>
            <a:endParaRPr lang="zh-CN" altLang="en-US"/>
          </a:p>
        </p:txBody>
      </p:sp>
      <p:sp>
        <p:nvSpPr>
          <p:cNvPr id="63" name="矩形 62"/>
          <p:cNvSpPr/>
          <p:nvPr/>
        </p:nvSpPr>
        <p:spPr>
          <a:xfrm>
            <a:off x="3625686" y="1882226"/>
            <a:ext cx="133870" cy="158912"/>
          </a:xfrm>
          <a:prstGeom prst="rect">
            <a:avLst/>
          </a:prstGeom>
          <a:solidFill>
            <a:schemeClr val="bg1">
              <a:lumMod val="9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135" tIns="33568" rIns="67135" bIns="33568" rtlCol="0" anchor="ctr"/>
          <a:lstStyle/>
          <a:p>
            <a:pPr algn="ctr"/>
            <a:endParaRPr lang="zh-CN" altLang="en-US" sz="1800">
              <a:solidFill>
                <a:srgbClr val="0066CC"/>
              </a:solidFill>
            </a:endParaRPr>
          </a:p>
        </p:txBody>
      </p:sp>
      <p:sp>
        <p:nvSpPr>
          <p:cNvPr id="70" name="圆角矩形 69"/>
          <p:cNvSpPr/>
          <p:nvPr/>
        </p:nvSpPr>
        <p:spPr>
          <a:xfrm>
            <a:off x="4677358" y="541602"/>
            <a:ext cx="1164190" cy="823307"/>
          </a:xfrm>
          <a:prstGeom prst="roundRect">
            <a:avLst/>
          </a:prstGeom>
          <a:blipFill dpi="0" rotWithShape="1">
            <a:blip r:embed="rId1" cstate="email"/>
            <a:srcRect/>
            <a:stretch>
              <a:fillRect/>
            </a:stretch>
          </a:blipFill>
          <a:ln>
            <a:noFill/>
          </a:ln>
          <a:effectLst>
            <a:outerShdw blurRad="76200" dist="50800" dir="396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7135" tIns="33568" rIns="67135" bIns="33568" rtlCol="0" anchor="ctr"/>
          <a:lstStyle/>
          <a:p>
            <a:pPr algn="ctr"/>
            <a:endParaRPr lang="zh-CN" altLang="en-US">
              <a:solidFill>
                <a:schemeClr val="tx1"/>
              </a:solidFill>
            </a:endParaRPr>
          </a:p>
        </p:txBody>
      </p:sp>
      <p:sp>
        <p:nvSpPr>
          <p:cNvPr id="71" name="圆角矩形 70"/>
          <p:cNvSpPr/>
          <p:nvPr/>
        </p:nvSpPr>
        <p:spPr>
          <a:xfrm>
            <a:off x="4677358" y="1473099"/>
            <a:ext cx="1164190" cy="823307"/>
          </a:xfrm>
          <a:prstGeom prst="roundRect">
            <a:avLst/>
          </a:prstGeom>
          <a:blipFill>
            <a:blip r:embed="rId2" cstate="email"/>
            <a:stretch>
              <a:fillRect/>
            </a:stretch>
          </a:blipFill>
          <a:ln>
            <a:noFill/>
          </a:ln>
          <a:effectLst>
            <a:outerShdw blurRad="76200" dist="50800" dir="396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7135" tIns="33568" rIns="67135" bIns="33568" rtlCol="0" anchor="ctr"/>
          <a:lstStyle/>
          <a:p>
            <a:pPr algn="ctr"/>
            <a:endParaRPr lang="zh-CN" altLang="en-US">
              <a:solidFill>
                <a:schemeClr val="tx1"/>
              </a:solidFill>
            </a:endParaRPr>
          </a:p>
        </p:txBody>
      </p:sp>
      <p:sp>
        <p:nvSpPr>
          <p:cNvPr id="72" name="圆角矩形 71"/>
          <p:cNvSpPr/>
          <p:nvPr/>
        </p:nvSpPr>
        <p:spPr>
          <a:xfrm>
            <a:off x="7222111" y="2401958"/>
            <a:ext cx="1164190" cy="823307"/>
          </a:xfrm>
          <a:prstGeom prst="roundRect">
            <a:avLst/>
          </a:prstGeom>
          <a:blipFill>
            <a:blip r:embed="rId3" cstate="email"/>
            <a:stretch>
              <a:fillRect/>
            </a:stretch>
          </a:blipFill>
          <a:ln>
            <a:noFill/>
          </a:ln>
          <a:effectLst>
            <a:outerShdw blurRad="76200" dist="50800" dir="396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7135" tIns="33568" rIns="67135" bIns="33568" rtlCol="0" anchor="ctr"/>
          <a:lstStyle/>
          <a:p>
            <a:pPr algn="ctr"/>
            <a:endParaRPr lang="zh-CN" altLang="en-US">
              <a:solidFill>
                <a:schemeClr val="tx1"/>
              </a:solidFill>
            </a:endParaRPr>
          </a:p>
        </p:txBody>
      </p:sp>
      <p:sp>
        <p:nvSpPr>
          <p:cNvPr id="74" name="圆角矩形 73"/>
          <p:cNvSpPr/>
          <p:nvPr/>
        </p:nvSpPr>
        <p:spPr>
          <a:xfrm>
            <a:off x="4677358" y="541601"/>
            <a:ext cx="3699369" cy="2686301"/>
          </a:xfrm>
          <a:custGeom>
            <a:avLst/>
            <a:gdLst/>
            <a:ahLst/>
            <a:cxnLst/>
            <a:rect l="l" t="t" r="r" b="b"/>
            <a:pathLst>
              <a:path w="5098193" h="3581734">
                <a:moveTo>
                  <a:pt x="3676754" y="0"/>
                </a:moveTo>
                <a:lnTo>
                  <a:pt x="4915232" y="0"/>
                </a:lnTo>
                <a:cubicBezTo>
                  <a:pt x="5016279" y="0"/>
                  <a:pt x="5098193" y="81914"/>
                  <a:pt x="5098193" y="182961"/>
                </a:cubicBezTo>
                <a:lnTo>
                  <a:pt x="5098193" y="914781"/>
                </a:lnTo>
                <a:cubicBezTo>
                  <a:pt x="5098193" y="1015828"/>
                  <a:pt x="5016279" y="1097742"/>
                  <a:pt x="4915232" y="1097742"/>
                </a:cubicBezTo>
                <a:lnTo>
                  <a:pt x="3676754" y="1097742"/>
                </a:lnTo>
                <a:lnTo>
                  <a:pt x="3654113" y="1095460"/>
                </a:lnTo>
                <a:cubicBezTo>
                  <a:pt x="3586318" y="1119400"/>
                  <a:pt x="3534840" y="1151613"/>
                  <a:pt x="3478400" y="1198569"/>
                </a:cubicBezTo>
                <a:cubicBezTo>
                  <a:pt x="3425595" y="1242503"/>
                  <a:pt x="3384383" y="1321136"/>
                  <a:pt x="3349419" y="1397608"/>
                </a:cubicBezTo>
                <a:cubicBezTo>
                  <a:pt x="3351477" y="1406457"/>
                  <a:pt x="3352176" y="1415625"/>
                  <a:pt x="3352176" y="1424957"/>
                </a:cubicBezTo>
                <a:lnTo>
                  <a:pt x="3352176" y="2156777"/>
                </a:lnTo>
                <a:cubicBezTo>
                  <a:pt x="3352176" y="2257824"/>
                  <a:pt x="3270262" y="2339738"/>
                  <a:pt x="3169215" y="2339738"/>
                </a:cubicBezTo>
                <a:lnTo>
                  <a:pt x="1930737" y="2339738"/>
                </a:lnTo>
                <a:lnTo>
                  <a:pt x="1899312" y="2336570"/>
                </a:lnTo>
                <a:cubicBezTo>
                  <a:pt x="1826860" y="2360632"/>
                  <a:pt x="1773312" y="2393596"/>
                  <a:pt x="1714350" y="2442651"/>
                </a:cubicBezTo>
                <a:cubicBezTo>
                  <a:pt x="1666923" y="2482109"/>
                  <a:pt x="1628849" y="2549558"/>
                  <a:pt x="1597160" y="2618730"/>
                </a:cubicBezTo>
                <a:cubicBezTo>
                  <a:pt x="1602145" y="2633948"/>
                  <a:pt x="1604400" y="2650187"/>
                  <a:pt x="1604400" y="2666953"/>
                </a:cubicBezTo>
                <a:lnTo>
                  <a:pt x="1604400" y="3398773"/>
                </a:lnTo>
                <a:cubicBezTo>
                  <a:pt x="1604400" y="3499820"/>
                  <a:pt x="1522486" y="3581734"/>
                  <a:pt x="1421439" y="3581734"/>
                </a:cubicBezTo>
                <a:lnTo>
                  <a:pt x="182961" y="3581734"/>
                </a:lnTo>
                <a:cubicBezTo>
                  <a:pt x="81914" y="3581734"/>
                  <a:pt x="0" y="3499820"/>
                  <a:pt x="0" y="3398773"/>
                </a:cubicBezTo>
                <a:lnTo>
                  <a:pt x="0" y="2666953"/>
                </a:lnTo>
                <a:cubicBezTo>
                  <a:pt x="0" y="2565906"/>
                  <a:pt x="81914" y="2483992"/>
                  <a:pt x="182961" y="2483992"/>
                </a:cubicBezTo>
                <a:lnTo>
                  <a:pt x="1249252" y="2483992"/>
                </a:lnTo>
                <a:cubicBezTo>
                  <a:pt x="1363644" y="2465185"/>
                  <a:pt x="1485358" y="2416796"/>
                  <a:pt x="1561303" y="2355570"/>
                </a:cubicBezTo>
                <a:cubicBezTo>
                  <a:pt x="1652027" y="2282428"/>
                  <a:pt x="1714003" y="2206891"/>
                  <a:pt x="1747776" y="2064349"/>
                </a:cubicBezTo>
                <a:lnTo>
                  <a:pt x="1747776" y="1424957"/>
                </a:lnTo>
                <a:cubicBezTo>
                  <a:pt x="1747776" y="1323910"/>
                  <a:pt x="1829690" y="1241996"/>
                  <a:pt x="1930737" y="1241996"/>
                </a:cubicBezTo>
                <a:lnTo>
                  <a:pt x="3003874" y="1241996"/>
                </a:lnTo>
                <a:cubicBezTo>
                  <a:pt x="3120870" y="1223793"/>
                  <a:pt x="3247290" y="1174422"/>
                  <a:pt x="3325354" y="1111488"/>
                </a:cubicBezTo>
                <a:cubicBezTo>
                  <a:pt x="3402023" y="1049677"/>
                  <a:pt x="3458162" y="986156"/>
                  <a:pt x="3493793" y="881777"/>
                </a:cubicBezTo>
                <a:lnTo>
                  <a:pt x="3493793" y="182961"/>
                </a:lnTo>
                <a:cubicBezTo>
                  <a:pt x="3493793" y="81914"/>
                  <a:pt x="3575707" y="0"/>
                  <a:pt x="3676754" y="0"/>
                </a:cubicBezTo>
                <a:close/>
              </a:path>
            </a:pathLst>
          </a:custGeom>
          <a:solidFill>
            <a:srgbClr val="0070C0"/>
          </a:solidFill>
          <a:ln>
            <a:noFill/>
          </a:ln>
          <a:effectLst>
            <a:outerShdw blurRad="76200" dist="50800" dir="396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7135" tIns="33568" rIns="67135" bIns="33568" rtlCol="0" anchor="ctr"/>
          <a:lstStyle/>
          <a:p>
            <a:pPr algn="ctr"/>
            <a:endParaRPr lang="zh-CN" altLang="en-US">
              <a:solidFill>
                <a:schemeClr val="tx1"/>
              </a:solidFill>
            </a:endParaRPr>
          </a:p>
        </p:txBody>
      </p:sp>
      <p:sp>
        <p:nvSpPr>
          <p:cNvPr id="80" name="圆角矩形 79"/>
          <p:cNvSpPr/>
          <p:nvPr/>
        </p:nvSpPr>
        <p:spPr>
          <a:xfrm>
            <a:off x="5945585" y="1473099"/>
            <a:ext cx="2431779" cy="2710051"/>
          </a:xfrm>
          <a:custGeom>
            <a:avLst/>
            <a:gdLst/>
            <a:ahLst/>
            <a:cxnLst/>
            <a:rect l="l" t="t" r="r" b="b"/>
            <a:pathLst>
              <a:path w="3351296" h="3613401">
                <a:moveTo>
                  <a:pt x="1929857" y="0"/>
                </a:moveTo>
                <a:lnTo>
                  <a:pt x="3168335" y="0"/>
                </a:lnTo>
                <a:cubicBezTo>
                  <a:pt x="3269382" y="0"/>
                  <a:pt x="3351296" y="81914"/>
                  <a:pt x="3351296" y="182961"/>
                </a:cubicBezTo>
                <a:lnTo>
                  <a:pt x="3351296" y="914781"/>
                </a:lnTo>
                <a:cubicBezTo>
                  <a:pt x="3351296" y="1015828"/>
                  <a:pt x="3269382" y="1097742"/>
                  <a:pt x="3168335" y="1097742"/>
                </a:cubicBezTo>
                <a:lnTo>
                  <a:pt x="1929857" y="1097742"/>
                </a:lnTo>
                <a:cubicBezTo>
                  <a:pt x="1907049" y="1097742"/>
                  <a:pt x="1885216" y="1093569"/>
                  <a:pt x="1865276" y="1085424"/>
                </a:cubicBezTo>
                <a:cubicBezTo>
                  <a:pt x="1811548" y="1109985"/>
                  <a:pt x="1767330" y="1141090"/>
                  <a:pt x="1718708" y="1182855"/>
                </a:cubicBezTo>
                <a:cubicBezTo>
                  <a:pt x="1670509" y="1224256"/>
                  <a:pt x="1628978" y="1292180"/>
                  <a:pt x="1593185" y="1360408"/>
                </a:cubicBezTo>
                <a:cubicBezTo>
                  <a:pt x="1600694" y="1379317"/>
                  <a:pt x="1604401" y="1399945"/>
                  <a:pt x="1604401" y="1421438"/>
                </a:cubicBezTo>
                <a:lnTo>
                  <a:pt x="1604401" y="2153259"/>
                </a:lnTo>
                <a:cubicBezTo>
                  <a:pt x="1604401" y="2188950"/>
                  <a:pt x="1594181" y="2222254"/>
                  <a:pt x="1573722" y="2248654"/>
                </a:cubicBezTo>
                <a:cubicBezTo>
                  <a:pt x="1594465" y="2273794"/>
                  <a:pt x="1616273" y="2296336"/>
                  <a:pt x="1638213" y="2315922"/>
                </a:cubicBezTo>
                <a:cubicBezTo>
                  <a:pt x="1754404" y="2419648"/>
                  <a:pt x="1864936" y="2487266"/>
                  <a:pt x="2057212" y="2515659"/>
                </a:cubicBezTo>
                <a:lnTo>
                  <a:pt x="3167455" y="2515659"/>
                </a:lnTo>
                <a:cubicBezTo>
                  <a:pt x="3268502" y="2515659"/>
                  <a:pt x="3350416" y="2597573"/>
                  <a:pt x="3350416" y="2698620"/>
                </a:cubicBezTo>
                <a:lnTo>
                  <a:pt x="3350416" y="3430440"/>
                </a:lnTo>
                <a:cubicBezTo>
                  <a:pt x="3350416" y="3531487"/>
                  <a:pt x="3268503" y="3613401"/>
                  <a:pt x="3167455" y="3613401"/>
                </a:cubicBezTo>
                <a:lnTo>
                  <a:pt x="1928976" y="3613401"/>
                </a:lnTo>
                <a:cubicBezTo>
                  <a:pt x="1827930" y="3613401"/>
                  <a:pt x="1746016" y="3531487"/>
                  <a:pt x="1746016" y="3430440"/>
                </a:cubicBezTo>
                <a:lnTo>
                  <a:pt x="1746016" y="2698621"/>
                </a:lnTo>
                <a:lnTo>
                  <a:pt x="1747112" y="2687736"/>
                </a:lnTo>
                <a:cubicBezTo>
                  <a:pt x="1700468" y="2612749"/>
                  <a:pt x="1648684" y="2556404"/>
                  <a:pt x="1578504" y="2495349"/>
                </a:cubicBezTo>
                <a:cubicBezTo>
                  <a:pt x="1497199" y="2424618"/>
                  <a:pt x="1359252" y="2376949"/>
                  <a:pt x="1242396" y="2336220"/>
                </a:cubicBezTo>
                <a:lnTo>
                  <a:pt x="182962" y="2336220"/>
                </a:lnTo>
                <a:cubicBezTo>
                  <a:pt x="81914" y="2336220"/>
                  <a:pt x="1" y="2254307"/>
                  <a:pt x="1" y="2153259"/>
                </a:cubicBezTo>
                <a:lnTo>
                  <a:pt x="0" y="1421439"/>
                </a:lnTo>
                <a:cubicBezTo>
                  <a:pt x="0" y="1320391"/>
                  <a:pt x="81915" y="1238478"/>
                  <a:pt x="182961" y="1238478"/>
                </a:cubicBezTo>
                <a:lnTo>
                  <a:pt x="1356533" y="1238478"/>
                </a:lnTo>
                <a:cubicBezTo>
                  <a:pt x="1442167" y="1209150"/>
                  <a:pt x="1526610" y="1164820"/>
                  <a:pt x="1585560" y="1115494"/>
                </a:cubicBezTo>
                <a:cubicBezTo>
                  <a:pt x="1653796" y="1058398"/>
                  <a:pt x="1706726" y="1001401"/>
                  <a:pt x="1747217" y="917961"/>
                </a:cubicBezTo>
                <a:cubicBezTo>
                  <a:pt x="1746905" y="916907"/>
                  <a:pt x="1746896" y="915845"/>
                  <a:pt x="1746896" y="914781"/>
                </a:cubicBezTo>
                <a:lnTo>
                  <a:pt x="1746896" y="182961"/>
                </a:lnTo>
                <a:cubicBezTo>
                  <a:pt x="1746896" y="81914"/>
                  <a:pt x="1828810" y="0"/>
                  <a:pt x="1929857" y="0"/>
                </a:cubicBezTo>
                <a:close/>
              </a:path>
            </a:pathLst>
          </a:custGeom>
          <a:blipFill>
            <a:blip r:embed="rId4" cstate="email"/>
            <a:stretch>
              <a:fillRect/>
            </a:stretch>
          </a:blipFill>
          <a:ln>
            <a:noFill/>
          </a:ln>
          <a:effectLst>
            <a:outerShdw blurRad="76200" dist="50800" dir="396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7135" tIns="33568" rIns="67135" bIns="33568" rtlCol="0" anchor="ctr"/>
          <a:lstStyle/>
          <a:p>
            <a:pPr algn="ctr"/>
            <a:endParaRPr lang="zh-CN" altLang="en-US">
              <a:solidFill>
                <a:schemeClr val="tx1"/>
              </a:solidFill>
            </a:endParaRPr>
          </a:p>
        </p:txBody>
      </p:sp>
      <p:sp>
        <p:nvSpPr>
          <p:cNvPr id="85" name="圆角矩形 84"/>
          <p:cNvSpPr/>
          <p:nvPr/>
        </p:nvSpPr>
        <p:spPr>
          <a:xfrm>
            <a:off x="5945586" y="541602"/>
            <a:ext cx="1164190" cy="823307"/>
          </a:xfrm>
          <a:prstGeom prst="roundRect">
            <a:avLst/>
          </a:prstGeom>
          <a:blipFill dpi="0" rotWithShape="1">
            <a:blip r:embed="rId5" cstate="email">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a:blipFill>
          <a:ln>
            <a:noFill/>
          </a:ln>
          <a:effectLst>
            <a:outerShdw blurRad="76200" dist="50800" dir="396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7135" tIns="33568" rIns="67135" bIns="33568" rtlCol="0" anchor="ctr"/>
          <a:lstStyle/>
          <a:p>
            <a:pPr algn="ctr"/>
            <a:endParaRPr lang="zh-CN" altLang="en-US">
              <a:solidFill>
                <a:schemeClr val="tx1"/>
              </a:solidFill>
            </a:endParaRPr>
          </a:p>
        </p:txBody>
      </p:sp>
      <p:sp>
        <p:nvSpPr>
          <p:cNvPr id="19" name="圆角矩形 18"/>
          <p:cNvSpPr/>
          <p:nvPr/>
        </p:nvSpPr>
        <p:spPr>
          <a:xfrm>
            <a:off x="885403" y="1461223"/>
            <a:ext cx="1164190" cy="823307"/>
          </a:xfrm>
          <a:prstGeom prst="roundRect">
            <a:avLst/>
          </a:prstGeom>
          <a:blipFill>
            <a:blip r:embed="rId7" cstate="email"/>
            <a:stretch>
              <a:fillRect/>
            </a:stretch>
          </a:blipFill>
          <a:ln>
            <a:noFill/>
          </a:ln>
          <a:effectLst>
            <a:outerShdw blurRad="76200" dist="50800" dir="396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7135" tIns="33568" rIns="67135" bIns="33568" rtlCol="0" anchor="ctr"/>
          <a:lstStyle/>
          <a:p>
            <a:pPr algn="ctr"/>
            <a:endParaRPr lang="zh-CN" altLang="en-US">
              <a:solidFill>
                <a:schemeClr val="tx1"/>
              </a:solidFill>
            </a:endParaRPr>
          </a:p>
        </p:txBody>
      </p:sp>
      <p:sp>
        <p:nvSpPr>
          <p:cNvPr id="21" name="圆角矩形 20"/>
          <p:cNvSpPr/>
          <p:nvPr/>
        </p:nvSpPr>
        <p:spPr>
          <a:xfrm>
            <a:off x="3405529" y="1470461"/>
            <a:ext cx="1164190" cy="823307"/>
          </a:xfrm>
          <a:prstGeom prst="roundRect">
            <a:avLst/>
          </a:prstGeom>
          <a:blipFill>
            <a:blip r:embed="rId8" cstate="email"/>
            <a:stretch>
              <a:fillRect/>
            </a:stretch>
          </a:blipFill>
          <a:ln>
            <a:noFill/>
          </a:ln>
          <a:effectLst>
            <a:outerShdw blurRad="76200" dist="50800" dir="396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7135" tIns="33568" rIns="67135" bIns="33568" rtlCol="0" anchor="ctr"/>
          <a:lstStyle/>
          <a:p>
            <a:pPr algn="ctr"/>
            <a:endParaRPr lang="zh-CN" altLang="en-US">
              <a:solidFill>
                <a:schemeClr val="tx1"/>
              </a:solidFill>
            </a:endParaRPr>
          </a:p>
        </p:txBody>
      </p:sp>
      <p:sp>
        <p:nvSpPr>
          <p:cNvPr id="22" name="圆角矩形 79"/>
          <p:cNvSpPr/>
          <p:nvPr/>
        </p:nvSpPr>
        <p:spPr>
          <a:xfrm>
            <a:off x="2154596" y="517851"/>
            <a:ext cx="2431779" cy="2710051"/>
          </a:xfrm>
          <a:custGeom>
            <a:avLst/>
            <a:gdLst/>
            <a:ahLst/>
            <a:cxnLst/>
            <a:rect l="l" t="t" r="r" b="b"/>
            <a:pathLst>
              <a:path w="3351296" h="3613401">
                <a:moveTo>
                  <a:pt x="1929857" y="0"/>
                </a:moveTo>
                <a:lnTo>
                  <a:pt x="3168335" y="0"/>
                </a:lnTo>
                <a:cubicBezTo>
                  <a:pt x="3269382" y="0"/>
                  <a:pt x="3351296" y="81914"/>
                  <a:pt x="3351296" y="182961"/>
                </a:cubicBezTo>
                <a:lnTo>
                  <a:pt x="3351296" y="914781"/>
                </a:lnTo>
                <a:cubicBezTo>
                  <a:pt x="3351296" y="1015828"/>
                  <a:pt x="3269382" y="1097742"/>
                  <a:pt x="3168335" y="1097742"/>
                </a:cubicBezTo>
                <a:lnTo>
                  <a:pt x="1929857" y="1097742"/>
                </a:lnTo>
                <a:cubicBezTo>
                  <a:pt x="1907049" y="1097742"/>
                  <a:pt x="1885216" y="1093569"/>
                  <a:pt x="1865276" y="1085424"/>
                </a:cubicBezTo>
                <a:cubicBezTo>
                  <a:pt x="1811548" y="1109985"/>
                  <a:pt x="1767330" y="1141090"/>
                  <a:pt x="1718708" y="1182855"/>
                </a:cubicBezTo>
                <a:cubicBezTo>
                  <a:pt x="1670509" y="1224256"/>
                  <a:pt x="1628978" y="1292180"/>
                  <a:pt x="1593185" y="1360408"/>
                </a:cubicBezTo>
                <a:cubicBezTo>
                  <a:pt x="1600694" y="1379317"/>
                  <a:pt x="1604401" y="1399945"/>
                  <a:pt x="1604401" y="1421438"/>
                </a:cubicBezTo>
                <a:lnTo>
                  <a:pt x="1604401" y="2153259"/>
                </a:lnTo>
                <a:cubicBezTo>
                  <a:pt x="1604401" y="2188950"/>
                  <a:pt x="1594181" y="2222254"/>
                  <a:pt x="1573722" y="2248654"/>
                </a:cubicBezTo>
                <a:cubicBezTo>
                  <a:pt x="1594465" y="2273794"/>
                  <a:pt x="1616273" y="2296336"/>
                  <a:pt x="1638213" y="2315922"/>
                </a:cubicBezTo>
                <a:cubicBezTo>
                  <a:pt x="1754404" y="2419648"/>
                  <a:pt x="1864936" y="2487266"/>
                  <a:pt x="2057212" y="2515659"/>
                </a:cubicBezTo>
                <a:lnTo>
                  <a:pt x="3167455" y="2515659"/>
                </a:lnTo>
                <a:cubicBezTo>
                  <a:pt x="3268502" y="2515659"/>
                  <a:pt x="3350416" y="2597573"/>
                  <a:pt x="3350416" y="2698620"/>
                </a:cubicBezTo>
                <a:lnTo>
                  <a:pt x="3350416" y="3430440"/>
                </a:lnTo>
                <a:cubicBezTo>
                  <a:pt x="3350416" y="3531487"/>
                  <a:pt x="3268503" y="3613401"/>
                  <a:pt x="3167455" y="3613401"/>
                </a:cubicBezTo>
                <a:lnTo>
                  <a:pt x="1928976" y="3613401"/>
                </a:lnTo>
                <a:cubicBezTo>
                  <a:pt x="1827930" y="3613401"/>
                  <a:pt x="1746016" y="3531487"/>
                  <a:pt x="1746016" y="3430440"/>
                </a:cubicBezTo>
                <a:lnTo>
                  <a:pt x="1746016" y="2698621"/>
                </a:lnTo>
                <a:lnTo>
                  <a:pt x="1747112" y="2687736"/>
                </a:lnTo>
                <a:cubicBezTo>
                  <a:pt x="1700468" y="2612749"/>
                  <a:pt x="1648684" y="2556404"/>
                  <a:pt x="1578504" y="2495349"/>
                </a:cubicBezTo>
                <a:cubicBezTo>
                  <a:pt x="1497199" y="2424618"/>
                  <a:pt x="1359252" y="2376949"/>
                  <a:pt x="1242396" y="2336220"/>
                </a:cubicBezTo>
                <a:lnTo>
                  <a:pt x="182962" y="2336220"/>
                </a:lnTo>
                <a:cubicBezTo>
                  <a:pt x="81914" y="2336220"/>
                  <a:pt x="1" y="2254307"/>
                  <a:pt x="1" y="2153259"/>
                </a:cubicBezTo>
                <a:lnTo>
                  <a:pt x="0" y="1421439"/>
                </a:lnTo>
                <a:cubicBezTo>
                  <a:pt x="0" y="1320391"/>
                  <a:pt x="81915" y="1238478"/>
                  <a:pt x="182961" y="1238478"/>
                </a:cubicBezTo>
                <a:lnTo>
                  <a:pt x="1356533" y="1238478"/>
                </a:lnTo>
                <a:cubicBezTo>
                  <a:pt x="1442167" y="1209150"/>
                  <a:pt x="1526610" y="1164820"/>
                  <a:pt x="1585560" y="1115494"/>
                </a:cubicBezTo>
                <a:cubicBezTo>
                  <a:pt x="1653796" y="1058398"/>
                  <a:pt x="1706726" y="1001401"/>
                  <a:pt x="1747217" y="917961"/>
                </a:cubicBezTo>
                <a:cubicBezTo>
                  <a:pt x="1746905" y="916907"/>
                  <a:pt x="1746896" y="915845"/>
                  <a:pt x="1746896" y="914781"/>
                </a:cubicBezTo>
                <a:lnTo>
                  <a:pt x="1746896" y="182961"/>
                </a:lnTo>
                <a:cubicBezTo>
                  <a:pt x="1746896" y="81914"/>
                  <a:pt x="1828810" y="0"/>
                  <a:pt x="1929857" y="0"/>
                </a:cubicBezTo>
                <a:close/>
              </a:path>
            </a:pathLst>
          </a:custGeom>
          <a:solidFill>
            <a:srgbClr val="0070C0"/>
          </a:solidFill>
          <a:ln>
            <a:noFill/>
          </a:ln>
          <a:effectLst>
            <a:outerShdw blurRad="76200" dist="50800" dir="396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7135" tIns="33568" rIns="67135" bIns="33568" rtlCol="0" anchor="ctr"/>
          <a:lstStyle/>
          <a:p>
            <a:pPr algn="ctr"/>
            <a:endParaRPr lang="zh-CN" altLang="en-US">
              <a:solidFill>
                <a:schemeClr val="tx1"/>
              </a:solidFill>
            </a:endParaRPr>
          </a:p>
        </p:txBody>
      </p:sp>
      <p:sp>
        <p:nvSpPr>
          <p:cNvPr id="23" name="圆角矩形 22"/>
          <p:cNvSpPr/>
          <p:nvPr/>
        </p:nvSpPr>
        <p:spPr>
          <a:xfrm>
            <a:off x="2148676" y="2416471"/>
            <a:ext cx="1164190" cy="823307"/>
          </a:xfrm>
          <a:prstGeom prst="roundRect">
            <a:avLst/>
          </a:prstGeom>
          <a:blipFill>
            <a:blip r:embed="rId9" cstate="email"/>
            <a:stretch>
              <a:fillRect/>
            </a:stretch>
          </a:blipFill>
          <a:ln>
            <a:noFill/>
          </a:ln>
          <a:effectLst>
            <a:outerShdw blurRad="76200" dist="50800" dir="396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7135" tIns="33568" rIns="67135" bIns="33568" rtlCol="0" anchor="ctr"/>
          <a:lstStyle/>
          <a:p>
            <a:pPr algn="ctr"/>
            <a:endParaRPr lang="zh-CN" altLang="en-US">
              <a:solidFill>
                <a:schemeClr val="tx1"/>
              </a:solidFill>
            </a:endParaRPr>
          </a:p>
        </p:txBody>
      </p:sp>
      <p:sp>
        <p:nvSpPr>
          <p:cNvPr id="24" name="圆角矩形 23"/>
          <p:cNvSpPr/>
          <p:nvPr/>
        </p:nvSpPr>
        <p:spPr>
          <a:xfrm>
            <a:off x="885403" y="2416471"/>
            <a:ext cx="1164190" cy="823307"/>
          </a:xfrm>
          <a:prstGeom prst="roundRect">
            <a:avLst/>
          </a:prstGeom>
          <a:blipFill>
            <a:blip r:embed="rId10" cstate="email"/>
            <a:stretch>
              <a:fillRect/>
            </a:stretch>
          </a:blipFill>
          <a:ln>
            <a:noFill/>
          </a:ln>
          <a:effectLst>
            <a:outerShdw blurRad="76200" dist="50800" dir="396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7135" tIns="33568" rIns="67135" bIns="33568" rtlCol="0" anchor="ctr"/>
          <a:lstStyle/>
          <a:p>
            <a:pPr algn="ctr"/>
            <a:endParaRPr lang="zh-CN" altLang="en-US">
              <a:solidFill>
                <a:schemeClr val="tx1"/>
              </a:solidFill>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anim calcmode="lin" valueType="num">
                                      <p:cBhvr>
                                        <p:cTn id="8" dur="500" fill="hold"/>
                                        <p:tgtEl>
                                          <p:spTgt spid="70"/>
                                        </p:tgtEl>
                                        <p:attrNameLst>
                                          <p:attrName>ppt_x</p:attrName>
                                        </p:attrNameLst>
                                      </p:cBhvr>
                                      <p:tavLst>
                                        <p:tav tm="0">
                                          <p:val>
                                            <p:strVal val="#ppt_x"/>
                                          </p:val>
                                        </p:tav>
                                        <p:tav tm="100000">
                                          <p:val>
                                            <p:strVal val="#ppt_x"/>
                                          </p:val>
                                        </p:tav>
                                      </p:tavLst>
                                    </p:anim>
                                    <p:anim calcmode="lin" valueType="num">
                                      <p:cBhvr>
                                        <p:cTn id="9" dur="500" fill="hold"/>
                                        <p:tgtEl>
                                          <p:spTgt spid="7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500"/>
                                        <p:tgtEl>
                                          <p:spTgt spid="71"/>
                                        </p:tgtEl>
                                      </p:cBhvr>
                                    </p:animEffect>
                                    <p:anim calcmode="lin" valueType="num">
                                      <p:cBhvr>
                                        <p:cTn id="14" dur="500" fill="hold"/>
                                        <p:tgtEl>
                                          <p:spTgt spid="71"/>
                                        </p:tgtEl>
                                        <p:attrNameLst>
                                          <p:attrName>ppt_x</p:attrName>
                                        </p:attrNameLst>
                                      </p:cBhvr>
                                      <p:tavLst>
                                        <p:tav tm="0">
                                          <p:val>
                                            <p:strVal val="#ppt_x"/>
                                          </p:val>
                                        </p:tav>
                                        <p:tav tm="100000">
                                          <p:val>
                                            <p:strVal val="#ppt_x"/>
                                          </p:val>
                                        </p:tav>
                                      </p:tavLst>
                                    </p:anim>
                                    <p:anim calcmode="lin" valueType="num">
                                      <p:cBhvr>
                                        <p:cTn id="15" dur="500" fill="hold"/>
                                        <p:tgtEl>
                                          <p:spTgt spid="7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grpId="0" nodeType="after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fade">
                                      <p:cBhvr>
                                        <p:cTn id="19" dur="500"/>
                                        <p:tgtEl>
                                          <p:spTgt spid="85"/>
                                        </p:tgtEl>
                                      </p:cBhvr>
                                    </p:animEffect>
                                    <p:anim calcmode="lin" valueType="num">
                                      <p:cBhvr>
                                        <p:cTn id="20" dur="500" fill="hold"/>
                                        <p:tgtEl>
                                          <p:spTgt spid="85"/>
                                        </p:tgtEl>
                                        <p:attrNameLst>
                                          <p:attrName>ppt_x</p:attrName>
                                        </p:attrNameLst>
                                      </p:cBhvr>
                                      <p:tavLst>
                                        <p:tav tm="0">
                                          <p:val>
                                            <p:strVal val="#ppt_x"/>
                                          </p:val>
                                        </p:tav>
                                        <p:tav tm="100000">
                                          <p:val>
                                            <p:strVal val="#ppt_x"/>
                                          </p:val>
                                        </p:tav>
                                      </p:tavLst>
                                    </p:anim>
                                    <p:anim calcmode="lin" valueType="num">
                                      <p:cBhvr>
                                        <p:cTn id="21" dur="500" fill="hold"/>
                                        <p:tgtEl>
                                          <p:spTgt spid="8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31" presetClass="entr" presetSubtype="0" fill="hold" grpId="0" nodeType="afterEffect">
                                  <p:stCondLst>
                                    <p:cond delay="0"/>
                                  </p:stCondLst>
                                  <p:childTnLst>
                                    <p:set>
                                      <p:cBhvr>
                                        <p:cTn id="24" dur="1" fill="hold">
                                          <p:stCondLst>
                                            <p:cond delay="0"/>
                                          </p:stCondLst>
                                        </p:cTn>
                                        <p:tgtEl>
                                          <p:spTgt spid="74"/>
                                        </p:tgtEl>
                                        <p:attrNameLst>
                                          <p:attrName>style.visibility</p:attrName>
                                        </p:attrNameLst>
                                      </p:cBhvr>
                                      <p:to>
                                        <p:strVal val="visible"/>
                                      </p:to>
                                    </p:set>
                                    <p:anim calcmode="lin" valueType="num">
                                      <p:cBhvr>
                                        <p:cTn id="25" dur="1000" fill="hold"/>
                                        <p:tgtEl>
                                          <p:spTgt spid="74"/>
                                        </p:tgtEl>
                                        <p:attrNameLst>
                                          <p:attrName>ppt_w</p:attrName>
                                        </p:attrNameLst>
                                      </p:cBhvr>
                                      <p:tavLst>
                                        <p:tav tm="0">
                                          <p:val>
                                            <p:fltVal val="0"/>
                                          </p:val>
                                        </p:tav>
                                        <p:tav tm="100000">
                                          <p:val>
                                            <p:strVal val="#ppt_w"/>
                                          </p:val>
                                        </p:tav>
                                      </p:tavLst>
                                    </p:anim>
                                    <p:anim calcmode="lin" valueType="num">
                                      <p:cBhvr>
                                        <p:cTn id="26" dur="1000" fill="hold"/>
                                        <p:tgtEl>
                                          <p:spTgt spid="74"/>
                                        </p:tgtEl>
                                        <p:attrNameLst>
                                          <p:attrName>ppt_h</p:attrName>
                                        </p:attrNameLst>
                                      </p:cBhvr>
                                      <p:tavLst>
                                        <p:tav tm="0">
                                          <p:val>
                                            <p:fltVal val="0"/>
                                          </p:val>
                                        </p:tav>
                                        <p:tav tm="100000">
                                          <p:val>
                                            <p:strVal val="#ppt_h"/>
                                          </p:val>
                                        </p:tav>
                                      </p:tavLst>
                                    </p:anim>
                                    <p:anim calcmode="lin" valueType="num">
                                      <p:cBhvr>
                                        <p:cTn id="27" dur="1000" fill="hold"/>
                                        <p:tgtEl>
                                          <p:spTgt spid="74"/>
                                        </p:tgtEl>
                                        <p:attrNameLst>
                                          <p:attrName>style.rotation</p:attrName>
                                        </p:attrNameLst>
                                      </p:cBhvr>
                                      <p:tavLst>
                                        <p:tav tm="0">
                                          <p:val>
                                            <p:fltVal val="90"/>
                                          </p:val>
                                        </p:tav>
                                        <p:tav tm="100000">
                                          <p:val>
                                            <p:fltVal val="0"/>
                                          </p:val>
                                        </p:tav>
                                      </p:tavLst>
                                    </p:anim>
                                    <p:animEffect transition="in" filter="fade">
                                      <p:cBhvr>
                                        <p:cTn id="28" dur="1000"/>
                                        <p:tgtEl>
                                          <p:spTgt spid="74"/>
                                        </p:tgtEl>
                                      </p:cBhvr>
                                    </p:animEffect>
                                  </p:childTnLst>
                                </p:cTn>
                              </p:par>
                            </p:childTnLst>
                          </p:cTn>
                        </p:par>
                        <p:par>
                          <p:cTn id="29" fill="hold">
                            <p:stCondLst>
                              <p:cond delay="2500"/>
                            </p:stCondLst>
                            <p:childTnLst>
                              <p:par>
                                <p:cTn id="30" presetID="2" presetClass="entr" presetSubtype="2" fill="hold" grpId="0" nodeType="afterEffect">
                                  <p:stCondLst>
                                    <p:cond delay="0"/>
                                  </p:stCondLst>
                                  <p:childTnLst>
                                    <p:set>
                                      <p:cBhvr>
                                        <p:cTn id="31" dur="1" fill="hold">
                                          <p:stCondLst>
                                            <p:cond delay="0"/>
                                          </p:stCondLst>
                                        </p:cTn>
                                        <p:tgtEl>
                                          <p:spTgt spid="80"/>
                                        </p:tgtEl>
                                        <p:attrNameLst>
                                          <p:attrName>style.visibility</p:attrName>
                                        </p:attrNameLst>
                                      </p:cBhvr>
                                      <p:to>
                                        <p:strVal val="visible"/>
                                      </p:to>
                                    </p:set>
                                    <p:anim calcmode="lin" valueType="num">
                                      <p:cBhvr additive="base">
                                        <p:cTn id="32" dur="500" fill="hold"/>
                                        <p:tgtEl>
                                          <p:spTgt spid="80"/>
                                        </p:tgtEl>
                                        <p:attrNameLst>
                                          <p:attrName>ppt_x</p:attrName>
                                        </p:attrNameLst>
                                      </p:cBhvr>
                                      <p:tavLst>
                                        <p:tav tm="0">
                                          <p:val>
                                            <p:strVal val="1+#ppt_w/2"/>
                                          </p:val>
                                        </p:tav>
                                        <p:tav tm="100000">
                                          <p:val>
                                            <p:strVal val="#ppt_x"/>
                                          </p:val>
                                        </p:tav>
                                      </p:tavLst>
                                    </p:anim>
                                    <p:anim calcmode="lin" valueType="num">
                                      <p:cBhvr additive="base">
                                        <p:cTn id="33" dur="500" fill="hold"/>
                                        <p:tgtEl>
                                          <p:spTgt spid="80"/>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12" presetClass="entr" presetSubtype="8" fill="hold" grpId="0" nodeType="afterEffect">
                                  <p:stCondLst>
                                    <p:cond delay="0"/>
                                  </p:stCondLst>
                                  <p:childTnLst>
                                    <p:set>
                                      <p:cBhvr>
                                        <p:cTn id="36" dur="1" fill="hold">
                                          <p:stCondLst>
                                            <p:cond delay="0"/>
                                          </p:stCondLst>
                                        </p:cTn>
                                        <p:tgtEl>
                                          <p:spTgt spid="72"/>
                                        </p:tgtEl>
                                        <p:attrNameLst>
                                          <p:attrName>style.visibility</p:attrName>
                                        </p:attrNameLst>
                                      </p:cBhvr>
                                      <p:to>
                                        <p:strVal val="visible"/>
                                      </p:to>
                                    </p:set>
                                    <p:anim calcmode="lin" valueType="num">
                                      <p:cBhvr additive="base">
                                        <p:cTn id="37" dur="500"/>
                                        <p:tgtEl>
                                          <p:spTgt spid="72"/>
                                        </p:tgtEl>
                                        <p:attrNameLst>
                                          <p:attrName>ppt_x</p:attrName>
                                        </p:attrNameLst>
                                      </p:cBhvr>
                                      <p:tavLst>
                                        <p:tav tm="0">
                                          <p:val>
                                            <p:strVal val="#ppt_x-#ppt_w*1.125000"/>
                                          </p:val>
                                        </p:tav>
                                        <p:tav tm="100000">
                                          <p:val>
                                            <p:strVal val="#ppt_x"/>
                                          </p:val>
                                        </p:tav>
                                      </p:tavLst>
                                    </p:anim>
                                    <p:animEffect transition="in" filter="wipe(right)">
                                      <p:cBhvr>
                                        <p:cTn id="38" dur="500"/>
                                        <p:tgtEl>
                                          <p:spTgt spid="72"/>
                                        </p:tgtEl>
                                      </p:cBhvr>
                                    </p:animEffect>
                                  </p:childTnLst>
                                </p:cTn>
                              </p:par>
                            </p:childTnLst>
                          </p:cTn>
                        </p:par>
                        <p:par>
                          <p:cTn id="39" fill="hold">
                            <p:stCondLst>
                              <p:cond delay="3500"/>
                            </p:stCondLst>
                            <p:childTnLst>
                              <p:par>
                                <p:cTn id="40" presetID="42" presetClass="entr" presetSubtype="0" fill="hold" grpId="0" nodeType="after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fade">
                                      <p:cBhvr>
                                        <p:cTn id="42" dur="250"/>
                                        <p:tgtEl>
                                          <p:spTgt spid="63"/>
                                        </p:tgtEl>
                                      </p:cBhvr>
                                    </p:animEffect>
                                    <p:anim calcmode="lin" valueType="num">
                                      <p:cBhvr>
                                        <p:cTn id="43" dur="250" fill="hold"/>
                                        <p:tgtEl>
                                          <p:spTgt spid="63"/>
                                        </p:tgtEl>
                                        <p:attrNameLst>
                                          <p:attrName>ppt_x</p:attrName>
                                        </p:attrNameLst>
                                      </p:cBhvr>
                                      <p:tavLst>
                                        <p:tav tm="0">
                                          <p:val>
                                            <p:strVal val="#ppt_x"/>
                                          </p:val>
                                        </p:tav>
                                        <p:tav tm="100000">
                                          <p:val>
                                            <p:strVal val="#ppt_x"/>
                                          </p:val>
                                        </p:tav>
                                      </p:tavLst>
                                    </p:anim>
                                    <p:anim calcmode="lin" valueType="num">
                                      <p:cBhvr>
                                        <p:cTn id="44" dur="250" fill="hold"/>
                                        <p:tgtEl>
                                          <p:spTgt spid="63"/>
                                        </p:tgtEl>
                                        <p:attrNameLst>
                                          <p:attrName>ppt_y</p:attrName>
                                        </p:attrNameLst>
                                      </p:cBhvr>
                                      <p:tavLst>
                                        <p:tav tm="0">
                                          <p:val>
                                            <p:strVal val="#ppt_y+.1"/>
                                          </p:val>
                                        </p:tav>
                                        <p:tav tm="100000">
                                          <p:val>
                                            <p:strVal val="#ppt_y"/>
                                          </p:val>
                                        </p:tav>
                                      </p:tavLst>
                                    </p:anim>
                                  </p:childTnLst>
                                </p:cTn>
                              </p:par>
                            </p:childTnLst>
                          </p:cTn>
                        </p:par>
                        <p:par>
                          <p:cTn id="45" fill="hold">
                            <p:stCondLst>
                              <p:cond delay="4000"/>
                            </p:stCondLst>
                            <p:childTnLst>
                              <p:par>
                                <p:cTn id="46" presetID="42" presetClass="entr" presetSubtype="0" fill="hold" grpId="0" nodeType="afterEffect">
                                  <p:stCondLst>
                                    <p:cond delay="0"/>
                                  </p:stCondLst>
                                  <p:childTnLst>
                                    <p:set>
                                      <p:cBhvr>
                                        <p:cTn id="47" dur="1" fill="hold">
                                          <p:stCondLst>
                                            <p:cond delay="0"/>
                                          </p:stCondLst>
                                        </p:cTn>
                                        <p:tgtEl>
                                          <p:spTgt spid="62"/>
                                        </p:tgtEl>
                                        <p:attrNameLst>
                                          <p:attrName>style.visibility</p:attrName>
                                        </p:attrNameLst>
                                      </p:cBhvr>
                                      <p:to>
                                        <p:strVal val="visible"/>
                                      </p:to>
                                    </p:set>
                                    <p:animEffect transition="in" filter="fade">
                                      <p:cBhvr>
                                        <p:cTn id="48" dur="250"/>
                                        <p:tgtEl>
                                          <p:spTgt spid="62"/>
                                        </p:tgtEl>
                                      </p:cBhvr>
                                    </p:animEffect>
                                    <p:anim calcmode="lin" valueType="num">
                                      <p:cBhvr>
                                        <p:cTn id="49" dur="250" fill="hold"/>
                                        <p:tgtEl>
                                          <p:spTgt spid="62"/>
                                        </p:tgtEl>
                                        <p:attrNameLst>
                                          <p:attrName>ppt_x</p:attrName>
                                        </p:attrNameLst>
                                      </p:cBhvr>
                                      <p:tavLst>
                                        <p:tav tm="0">
                                          <p:val>
                                            <p:strVal val="#ppt_x"/>
                                          </p:val>
                                        </p:tav>
                                        <p:tav tm="100000">
                                          <p:val>
                                            <p:strVal val="#ppt_x"/>
                                          </p:val>
                                        </p:tav>
                                      </p:tavLst>
                                    </p:anim>
                                    <p:anim calcmode="lin" valueType="num">
                                      <p:cBhvr>
                                        <p:cTn id="50" dur="250" fill="hold"/>
                                        <p:tgtEl>
                                          <p:spTgt spid="62"/>
                                        </p:tgtEl>
                                        <p:attrNameLst>
                                          <p:attrName>ppt_y</p:attrName>
                                        </p:attrNameLst>
                                      </p:cBhvr>
                                      <p:tavLst>
                                        <p:tav tm="0">
                                          <p:val>
                                            <p:strVal val="#ppt_y+.1"/>
                                          </p:val>
                                        </p:tav>
                                        <p:tav tm="100000">
                                          <p:val>
                                            <p:strVal val="#ppt_y"/>
                                          </p:val>
                                        </p:tav>
                                      </p:tavLst>
                                    </p:anim>
                                  </p:childTnLst>
                                </p:cTn>
                              </p:par>
                            </p:childTnLst>
                          </p:cTn>
                        </p:par>
                        <p:par>
                          <p:cTn id="51" fill="hold">
                            <p:stCondLst>
                              <p:cond delay="4500"/>
                            </p:stCondLst>
                            <p:childTnLst>
                              <p:par>
                                <p:cTn id="52" presetID="42" presetClass="entr" presetSubtype="0" fill="hold" grpId="0" nodeType="after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fade">
                                      <p:cBhvr>
                                        <p:cTn id="54" dur="250"/>
                                        <p:tgtEl>
                                          <p:spTgt spid="56"/>
                                        </p:tgtEl>
                                      </p:cBhvr>
                                    </p:animEffect>
                                    <p:anim calcmode="lin" valueType="num">
                                      <p:cBhvr>
                                        <p:cTn id="55" dur="250" fill="hold"/>
                                        <p:tgtEl>
                                          <p:spTgt spid="56"/>
                                        </p:tgtEl>
                                        <p:attrNameLst>
                                          <p:attrName>ppt_x</p:attrName>
                                        </p:attrNameLst>
                                      </p:cBhvr>
                                      <p:tavLst>
                                        <p:tav tm="0">
                                          <p:val>
                                            <p:strVal val="#ppt_x"/>
                                          </p:val>
                                        </p:tav>
                                        <p:tav tm="100000">
                                          <p:val>
                                            <p:strVal val="#ppt_x"/>
                                          </p:val>
                                        </p:tav>
                                      </p:tavLst>
                                    </p:anim>
                                    <p:anim calcmode="lin" valueType="num">
                                      <p:cBhvr>
                                        <p:cTn id="56" dur="250" fill="hold"/>
                                        <p:tgtEl>
                                          <p:spTgt spid="56"/>
                                        </p:tgtEl>
                                        <p:attrNameLst>
                                          <p:attrName>ppt_y</p:attrName>
                                        </p:attrNameLst>
                                      </p:cBhvr>
                                      <p:tavLst>
                                        <p:tav tm="0">
                                          <p:val>
                                            <p:strVal val="#ppt_y+.1"/>
                                          </p:val>
                                        </p:tav>
                                        <p:tav tm="100000">
                                          <p:val>
                                            <p:strVal val="#ppt_y"/>
                                          </p:val>
                                        </p:tav>
                                      </p:tavLst>
                                    </p:anim>
                                  </p:childTnLst>
                                </p:cTn>
                              </p:par>
                            </p:childTnLst>
                          </p:cTn>
                        </p:par>
                        <p:par>
                          <p:cTn id="57" fill="hold">
                            <p:stCondLst>
                              <p:cond delay="5000"/>
                            </p:stCondLst>
                            <p:childTnLst>
                              <p:par>
                                <p:cTn id="58" presetID="42" presetClass="entr" presetSubtype="0" fill="hold" nodeType="after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fade">
                                      <p:cBhvr>
                                        <p:cTn id="60" dur="250"/>
                                        <p:tgtEl>
                                          <p:spTgt spid="52"/>
                                        </p:tgtEl>
                                      </p:cBhvr>
                                    </p:animEffect>
                                    <p:anim calcmode="lin" valueType="num">
                                      <p:cBhvr>
                                        <p:cTn id="61" dur="250" fill="hold"/>
                                        <p:tgtEl>
                                          <p:spTgt spid="52"/>
                                        </p:tgtEl>
                                        <p:attrNameLst>
                                          <p:attrName>ppt_x</p:attrName>
                                        </p:attrNameLst>
                                      </p:cBhvr>
                                      <p:tavLst>
                                        <p:tav tm="0">
                                          <p:val>
                                            <p:strVal val="#ppt_x"/>
                                          </p:val>
                                        </p:tav>
                                        <p:tav tm="100000">
                                          <p:val>
                                            <p:strVal val="#ppt_x"/>
                                          </p:val>
                                        </p:tav>
                                      </p:tavLst>
                                    </p:anim>
                                    <p:anim calcmode="lin" valueType="num">
                                      <p:cBhvr>
                                        <p:cTn id="62" dur="250" fill="hold"/>
                                        <p:tgtEl>
                                          <p:spTgt spid="52"/>
                                        </p:tgtEl>
                                        <p:attrNameLst>
                                          <p:attrName>ppt_y</p:attrName>
                                        </p:attrNameLst>
                                      </p:cBhvr>
                                      <p:tavLst>
                                        <p:tav tm="0">
                                          <p:val>
                                            <p:strVal val="#ppt_y+.1"/>
                                          </p:val>
                                        </p:tav>
                                        <p:tav tm="100000">
                                          <p:val>
                                            <p:strVal val="#ppt_y"/>
                                          </p:val>
                                        </p:tav>
                                      </p:tavLst>
                                    </p:anim>
                                  </p:childTnLst>
                                </p:cTn>
                              </p:par>
                            </p:childTnLst>
                          </p:cTn>
                        </p:par>
                        <p:par>
                          <p:cTn id="63" fill="hold">
                            <p:stCondLst>
                              <p:cond delay="5500"/>
                            </p:stCondLst>
                            <p:childTnLst>
                              <p:par>
                                <p:cTn id="64" presetID="2" presetClass="entr" presetSubtype="2" fill="hold" grpId="0" nodeType="after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1+#ppt_w/2"/>
                                          </p:val>
                                        </p:tav>
                                        <p:tav tm="100000">
                                          <p:val>
                                            <p:strVal val="#ppt_x"/>
                                          </p:val>
                                        </p:tav>
                                      </p:tavLst>
                                    </p:anim>
                                    <p:anim calcmode="lin" valueType="num">
                                      <p:cBhvr additive="base">
                                        <p:cTn id="67" dur="500" fill="hold"/>
                                        <p:tgtEl>
                                          <p:spTgt spid="22"/>
                                        </p:tgtEl>
                                        <p:attrNameLst>
                                          <p:attrName>ppt_y</p:attrName>
                                        </p:attrNameLst>
                                      </p:cBhvr>
                                      <p:tavLst>
                                        <p:tav tm="0">
                                          <p:val>
                                            <p:strVal val="#ppt_y"/>
                                          </p:val>
                                        </p:tav>
                                        <p:tav tm="100000">
                                          <p:val>
                                            <p:strVal val="#ppt_y"/>
                                          </p:val>
                                        </p:tav>
                                      </p:tavLst>
                                    </p:anim>
                                  </p:childTnLst>
                                </p:cTn>
                              </p:par>
                            </p:childTnLst>
                          </p:cTn>
                        </p:par>
                        <p:par>
                          <p:cTn id="68" fill="hold">
                            <p:stCondLst>
                              <p:cond delay="6000"/>
                            </p:stCondLst>
                            <p:childTnLst>
                              <p:par>
                                <p:cTn id="69" presetID="42" presetClass="entr" presetSubtype="0" fill="hold" grpId="0"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anim calcmode="lin" valueType="num">
                                      <p:cBhvr>
                                        <p:cTn id="72" dur="500" fill="hold"/>
                                        <p:tgtEl>
                                          <p:spTgt spid="24"/>
                                        </p:tgtEl>
                                        <p:attrNameLst>
                                          <p:attrName>ppt_x</p:attrName>
                                        </p:attrNameLst>
                                      </p:cBhvr>
                                      <p:tavLst>
                                        <p:tav tm="0">
                                          <p:val>
                                            <p:strVal val="#ppt_x"/>
                                          </p:val>
                                        </p:tav>
                                        <p:tav tm="100000">
                                          <p:val>
                                            <p:strVal val="#ppt_x"/>
                                          </p:val>
                                        </p:tav>
                                      </p:tavLst>
                                    </p:anim>
                                    <p:anim calcmode="lin" valueType="num">
                                      <p:cBhvr>
                                        <p:cTn id="73" dur="500" fill="hold"/>
                                        <p:tgtEl>
                                          <p:spTgt spid="24"/>
                                        </p:tgtEl>
                                        <p:attrNameLst>
                                          <p:attrName>ppt_y</p:attrName>
                                        </p:attrNameLst>
                                      </p:cBhvr>
                                      <p:tavLst>
                                        <p:tav tm="0">
                                          <p:val>
                                            <p:strVal val="#ppt_y+.1"/>
                                          </p:val>
                                        </p:tav>
                                        <p:tav tm="100000">
                                          <p:val>
                                            <p:strVal val="#ppt_y"/>
                                          </p:val>
                                        </p:tav>
                                      </p:tavLst>
                                    </p:anim>
                                  </p:childTnLst>
                                </p:cTn>
                              </p:par>
                            </p:childTnLst>
                          </p:cTn>
                        </p:par>
                        <p:par>
                          <p:cTn id="74" fill="hold">
                            <p:stCondLst>
                              <p:cond delay="6500"/>
                            </p:stCondLst>
                            <p:childTnLst>
                              <p:par>
                                <p:cTn id="75" presetID="42" presetClass="entr" presetSubtype="0" fill="hold" grpId="0" nodeType="after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anim calcmode="lin" valueType="num">
                                      <p:cBhvr>
                                        <p:cTn id="78" dur="500" fill="hold"/>
                                        <p:tgtEl>
                                          <p:spTgt spid="23"/>
                                        </p:tgtEl>
                                        <p:attrNameLst>
                                          <p:attrName>ppt_x</p:attrName>
                                        </p:attrNameLst>
                                      </p:cBhvr>
                                      <p:tavLst>
                                        <p:tav tm="0">
                                          <p:val>
                                            <p:strVal val="#ppt_x"/>
                                          </p:val>
                                        </p:tav>
                                        <p:tav tm="100000">
                                          <p:val>
                                            <p:strVal val="#ppt_x"/>
                                          </p:val>
                                        </p:tav>
                                      </p:tavLst>
                                    </p:anim>
                                    <p:anim calcmode="lin" valueType="num">
                                      <p:cBhvr>
                                        <p:cTn id="79" dur="500" fill="hold"/>
                                        <p:tgtEl>
                                          <p:spTgt spid="23"/>
                                        </p:tgtEl>
                                        <p:attrNameLst>
                                          <p:attrName>ppt_y</p:attrName>
                                        </p:attrNameLst>
                                      </p:cBhvr>
                                      <p:tavLst>
                                        <p:tav tm="0">
                                          <p:val>
                                            <p:strVal val="#ppt_y+.1"/>
                                          </p:val>
                                        </p:tav>
                                        <p:tav tm="100000">
                                          <p:val>
                                            <p:strVal val="#ppt_y"/>
                                          </p:val>
                                        </p:tav>
                                      </p:tavLst>
                                    </p:anim>
                                  </p:childTnLst>
                                </p:cTn>
                              </p:par>
                            </p:childTnLst>
                          </p:cTn>
                        </p:par>
                        <p:par>
                          <p:cTn id="80" fill="hold">
                            <p:stCondLst>
                              <p:cond delay="7000"/>
                            </p:stCondLst>
                            <p:childTnLst>
                              <p:par>
                                <p:cTn id="81" presetID="42" presetClass="entr" presetSubtype="0" fill="hold" grpId="0" nodeType="after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500"/>
                                        <p:tgtEl>
                                          <p:spTgt spid="19"/>
                                        </p:tgtEl>
                                      </p:cBhvr>
                                    </p:animEffect>
                                    <p:anim calcmode="lin" valueType="num">
                                      <p:cBhvr>
                                        <p:cTn id="84" dur="500" fill="hold"/>
                                        <p:tgtEl>
                                          <p:spTgt spid="19"/>
                                        </p:tgtEl>
                                        <p:attrNameLst>
                                          <p:attrName>ppt_x</p:attrName>
                                        </p:attrNameLst>
                                      </p:cBhvr>
                                      <p:tavLst>
                                        <p:tav tm="0">
                                          <p:val>
                                            <p:strVal val="#ppt_x"/>
                                          </p:val>
                                        </p:tav>
                                        <p:tav tm="100000">
                                          <p:val>
                                            <p:strVal val="#ppt_x"/>
                                          </p:val>
                                        </p:tav>
                                      </p:tavLst>
                                    </p:anim>
                                    <p:anim calcmode="lin" valueType="num">
                                      <p:cBhvr>
                                        <p:cTn id="85" dur="500" fill="hold"/>
                                        <p:tgtEl>
                                          <p:spTgt spid="19"/>
                                        </p:tgtEl>
                                        <p:attrNameLst>
                                          <p:attrName>ppt_y</p:attrName>
                                        </p:attrNameLst>
                                      </p:cBhvr>
                                      <p:tavLst>
                                        <p:tav tm="0">
                                          <p:val>
                                            <p:strVal val="#ppt_y+.1"/>
                                          </p:val>
                                        </p:tav>
                                        <p:tav tm="100000">
                                          <p:val>
                                            <p:strVal val="#ppt_y"/>
                                          </p:val>
                                        </p:tav>
                                      </p:tavLst>
                                    </p:anim>
                                  </p:childTnLst>
                                </p:cTn>
                              </p:par>
                            </p:childTnLst>
                          </p:cTn>
                        </p:par>
                        <p:par>
                          <p:cTn id="86" fill="hold">
                            <p:stCondLst>
                              <p:cond delay="7500"/>
                            </p:stCondLst>
                            <p:childTnLst>
                              <p:par>
                                <p:cTn id="87" presetID="42" presetClass="entr" presetSubtype="0" fill="hold" grpId="0" nodeType="after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fade">
                                      <p:cBhvr>
                                        <p:cTn id="89" dur="500"/>
                                        <p:tgtEl>
                                          <p:spTgt spid="21"/>
                                        </p:tgtEl>
                                      </p:cBhvr>
                                    </p:animEffect>
                                    <p:anim calcmode="lin" valueType="num">
                                      <p:cBhvr>
                                        <p:cTn id="90" dur="500" fill="hold"/>
                                        <p:tgtEl>
                                          <p:spTgt spid="21"/>
                                        </p:tgtEl>
                                        <p:attrNameLst>
                                          <p:attrName>ppt_x</p:attrName>
                                        </p:attrNameLst>
                                      </p:cBhvr>
                                      <p:tavLst>
                                        <p:tav tm="0">
                                          <p:val>
                                            <p:strVal val="#ppt_x"/>
                                          </p:val>
                                        </p:tav>
                                        <p:tav tm="100000">
                                          <p:val>
                                            <p:strVal val="#ppt_x"/>
                                          </p:val>
                                        </p:tav>
                                      </p:tavLst>
                                    </p:anim>
                                    <p:anim calcmode="lin" valueType="num">
                                      <p:cBhvr>
                                        <p:cTn id="91" dur="500" fill="hold"/>
                                        <p:tgtEl>
                                          <p:spTgt spid="21"/>
                                        </p:tgtEl>
                                        <p:attrNameLst>
                                          <p:attrName>ppt_y</p:attrName>
                                        </p:attrNameLst>
                                      </p:cBhvr>
                                      <p:tavLst>
                                        <p:tav tm="0">
                                          <p:val>
                                            <p:strVal val="#ppt_y+.1"/>
                                          </p:val>
                                        </p:tav>
                                        <p:tav tm="100000">
                                          <p:val>
                                            <p:strVal val="#ppt_y"/>
                                          </p:val>
                                        </p:tav>
                                      </p:tavLst>
                                    </p:anim>
                                  </p:childTnLst>
                                </p:cTn>
                              </p:par>
                            </p:childTnLst>
                          </p:cTn>
                        </p:par>
                        <p:par>
                          <p:cTn id="92" fill="hold">
                            <p:stCondLst>
                              <p:cond delay="8000"/>
                            </p:stCondLst>
                            <p:childTnLst>
                              <p:par>
                                <p:cTn id="93" presetID="41" presetClass="entr" presetSubtype="0" fill="hold" grpId="0" nodeType="afterEffect">
                                  <p:stCondLst>
                                    <p:cond delay="0"/>
                                  </p:stCondLst>
                                  <p:iterate type="lt">
                                    <p:tmPct val="3333"/>
                                  </p:iterate>
                                  <p:childTnLst>
                                    <p:set>
                                      <p:cBhvr>
                                        <p:cTn id="94" dur="1" fill="hold">
                                          <p:stCondLst>
                                            <p:cond delay="0"/>
                                          </p:stCondLst>
                                        </p:cTn>
                                        <p:tgtEl>
                                          <p:spTgt spid="58"/>
                                        </p:tgtEl>
                                        <p:attrNameLst>
                                          <p:attrName>style.visibility</p:attrName>
                                        </p:attrNameLst>
                                      </p:cBhvr>
                                      <p:to>
                                        <p:strVal val="visible"/>
                                      </p:to>
                                    </p:set>
                                    <p:anim calcmode="lin" valueType="num">
                                      <p:cBhvr>
                                        <p:cTn id="95" dur="1250" fill="hold"/>
                                        <p:tgtEl>
                                          <p:spTgt spid="58"/>
                                        </p:tgtEl>
                                        <p:attrNameLst>
                                          <p:attrName>ppt_x</p:attrName>
                                        </p:attrNameLst>
                                      </p:cBhvr>
                                      <p:tavLst>
                                        <p:tav tm="0">
                                          <p:val>
                                            <p:strVal val="#ppt_x"/>
                                          </p:val>
                                        </p:tav>
                                        <p:tav tm="50000">
                                          <p:val>
                                            <p:strVal val="#ppt_x+.1"/>
                                          </p:val>
                                        </p:tav>
                                        <p:tav tm="100000">
                                          <p:val>
                                            <p:strVal val="#ppt_x"/>
                                          </p:val>
                                        </p:tav>
                                      </p:tavLst>
                                    </p:anim>
                                    <p:anim calcmode="lin" valueType="num">
                                      <p:cBhvr>
                                        <p:cTn id="96" dur="1250" fill="hold"/>
                                        <p:tgtEl>
                                          <p:spTgt spid="58"/>
                                        </p:tgtEl>
                                        <p:attrNameLst>
                                          <p:attrName>ppt_y</p:attrName>
                                        </p:attrNameLst>
                                      </p:cBhvr>
                                      <p:tavLst>
                                        <p:tav tm="0">
                                          <p:val>
                                            <p:strVal val="#ppt_y"/>
                                          </p:val>
                                        </p:tav>
                                        <p:tav tm="100000">
                                          <p:val>
                                            <p:strVal val="#ppt_y"/>
                                          </p:val>
                                        </p:tav>
                                      </p:tavLst>
                                    </p:anim>
                                    <p:anim calcmode="lin" valueType="num">
                                      <p:cBhvr>
                                        <p:cTn id="97" dur="1250" fill="hold"/>
                                        <p:tgtEl>
                                          <p:spTgt spid="58"/>
                                        </p:tgtEl>
                                        <p:attrNameLst>
                                          <p:attrName>ppt_h</p:attrName>
                                        </p:attrNameLst>
                                      </p:cBhvr>
                                      <p:tavLst>
                                        <p:tav tm="0">
                                          <p:val>
                                            <p:strVal val="#ppt_h/10"/>
                                          </p:val>
                                        </p:tav>
                                        <p:tav tm="50000">
                                          <p:val>
                                            <p:strVal val="#ppt_h+.01"/>
                                          </p:val>
                                        </p:tav>
                                        <p:tav tm="100000">
                                          <p:val>
                                            <p:strVal val="#ppt_h"/>
                                          </p:val>
                                        </p:tav>
                                      </p:tavLst>
                                    </p:anim>
                                    <p:anim calcmode="lin" valueType="num">
                                      <p:cBhvr>
                                        <p:cTn id="98" dur="1250" fill="hold"/>
                                        <p:tgtEl>
                                          <p:spTgt spid="58"/>
                                        </p:tgtEl>
                                        <p:attrNameLst>
                                          <p:attrName>ppt_w</p:attrName>
                                        </p:attrNameLst>
                                      </p:cBhvr>
                                      <p:tavLst>
                                        <p:tav tm="0">
                                          <p:val>
                                            <p:strVal val="#ppt_w/10"/>
                                          </p:val>
                                        </p:tav>
                                        <p:tav tm="50000">
                                          <p:val>
                                            <p:strVal val="#ppt_w+.01"/>
                                          </p:val>
                                        </p:tav>
                                        <p:tav tm="100000">
                                          <p:val>
                                            <p:strVal val="#ppt_w"/>
                                          </p:val>
                                        </p:tav>
                                      </p:tavLst>
                                    </p:anim>
                                    <p:animEffect transition="in" filter="fade">
                                      <p:cBhvr>
                                        <p:cTn id="99" dur="1250" tmFilter="0,0; .5, 1; 1, 1"/>
                                        <p:tgtEl>
                                          <p:spTgt spid="58"/>
                                        </p:tgtEl>
                                      </p:cBhvr>
                                    </p:animEffect>
                                  </p:childTnLst>
                                </p:cTn>
                              </p:par>
                            </p:childTnLst>
                          </p:cTn>
                        </p:par>
                        <p:par>
                          <p:cTn id="100" fill="hold">
                            <p:stCondLst>
                              <p:cond delay="8791"/>
                            </p:stCondLst>
                            <p:childTnLst>
                              <p:par>
                                <p:cTn id="101" presetID="56" presetClass="entr" presetSubtype="0" fill="hold" grpId="0" nodeType="afterEffect">
                                  <p:stCondLst>
                                    <p:cond delay="0"/>
                                  </p:stCondLst>
                                  <p:iterate type="lt">
                                    <p:tmPct val="10000"/>
                                  </p:iterate>
                                  <p:childTnLst>
                                    <p:set>
                                      <p:cBhvr>
                                        <p:cTn id="102" dur="1" fill="hold">
                                          <p:stCondLst>
                                            <p:cond delay="0"/>
                                          </p:stCondLst>
                                        </p:cTn>
                                        <p:tgtEl>
                                          <p:spTgt spid="57"/>
                                        </p:tgtEl>
                                        <p:attrNameLst>
                                          <p:attrName>style.visibility</p:attrName>
                                        </p:attrNameLst>
                                      </p:cBhvr>
                                      <p:to>
                                        <p:strVal val="visible"/>
                                      </p:to>
                                    </p:set>
                                    <p:anim by="(-#ppt_w*2)" calcmode="lin" valueType="num">
                                      <p:cBhvr rctx="PPT">
                                        <p:cTn id="103" dur="500" autoRev="1" fill="hold">
                                          <p:stCondLst>
                                            <p:cond delay="0"/>
                                          </p:stCondLst>
                                        </p:cTn>
                                        <p:tgtEl>
                                          <p:spTgt spid="57"/>
                                        </p:tgtEl>
                                        <p:attrNameLst>
                                          <p:attrName>ppt_w</p:attrName>
                                        </p:attrNameLst>
                                      </p:cBhvr>
                                    </p:anim>
                                    <p:anim by="(#ppt_w*0.50)" calcmode="lin" valueType="num">
                                      <p:cBhvr>
                                        <p:cTn id="104" dur="500" decel="50000" autoRev="1" fill="hold">
                                          <p:stCondLst>
                                            <p:cond delay="0"/>
                                          </p:stCondLst>
                                        </p:cTn>
                                        <p:tgtEl>
                                          <p:spTgt spid="57"/>
                                        </p:tgtEl>
                                        <p:attrNameLst>
                                          <p:attrName>ppt_x</p:attrName>
                                        </p:attrNameLst>
                                      </p:cBhvr>
                                    </p:anim>
                                    <p:anim from="(-#ppt_h/2)" to="(#ppt_y)" calcmode="lin" valueType="num">
                                      <p:cBhvr>
                                        <p:cTn id="105" dur="1000" fill="hold">
                                          <p:stCondLst>
                                            <p:cond delay="0"/>
                                          </p:stCondLst>
                                        </p:cTn>
                                        <p:tgtEl>
                                          <p:spTgt spid="57"/>
                                        </p:tgtEl>
                                        <p:attrNameLst>
                                          <p:attrName>ppt_y</p:attrName>
                                        </p:attrNameLst>
                                      </p:cBhvr>
                                    </p:anim>
                                    <p:animRot by="21600000">
                                      <p:cBhvr>
                                        <p:cTn id="106" dur="1000" fill="hold">
                                          <p:stCondLst>
                                            <p:cond delay="0"/>
                                          </p:stCondLst>
                                        </p:cTn>
                                        <p:tgtEl>
                                          <p:spTgt spid="57"/>
                                        </p:tgtEl>
                                        <p:attrNameLst>
                                          <p:attrName>r</p:attrName>
                                        </p:attrNameLst>
                                      </p:cBhvr>
                                    </p:animRot>
                                  </p:childTnLst>
                                </p:cTn>
                              </p:par>
                            </p:childTnLst>
                          </p:cTn>
                        </p:par>
                        <p:par>
                          <p:cTn id="107" fill="hold">
                            <p:stCondLst>
                              <p:cond delay="14591"/>
                            </p:stCondLst>
                            <p:childTnLst>
                              <p:par>
                                <p:cTn id="108" presetID="26" presetClass="emph" presetSubtype="0" fill="hold" grpId="1" nodeType="afterEffect">
                                  <p:stCondLst>
                                    <p:cond delay="0"/>
                                  </p:stCondLst>
                                  <p:childTnLst>
                                    <p:animEffect transition="out" filter="fade">
                                      <p:cBhvr>
                                        <p:cTn id="109" dur="500" tmFilter="0, 0; .2, .5; .8, .5; 1, 0"/>
                                        <p:tgtEl>
                                          <p:spTgt spid="80"/>
                                        </p:tgtEl>
                                      </p:cBhvr>
                                    </p:animEffect>
                                    <p:animScale>
                                      <p:cBhvr>
                                        <p:cTn id="110" dur="250" autoRev="1" fill="hold"/>
                                        <p:tgtEl>
                                          <p:spTgt spid="80"/>
                                        </p:tgtEl>
                                      </p:cBhvr>
                                      <p:by x="105000" y="105000"/>
                                    </p:animScale>
                                  </p:childTnLst>
                                </p:cTn>
                              </p:par>
                            </p:childTnLst>
                          </p:cTn>
                        </p:par>
                        <p:par>
                          <p:cTn id="111" fill="hold">
                            <p:stCondLst>
                              <p:cond delay="15091"/>
                            </p:stCondLst>
                            <p:childTnLst>
                              <p:par>
                                <p:cTn id="112" presetID="26" presetClass="emph" presetSubtype="0" fill="hold" grpId="1" nodeType="afterEffect">
                                  <p:stCondLst>
                                    <p:cond delay="0"/>
                                  </p:stCondLst>
                                  <p:childTnLst>
                                    <p:animEffect transition="out" filter="fade">
                                      <p:cBhvr>
                                        <p:cTn id="113" dur="500" tmFilter="0, 0; .2, .5; .8, .5; 1, 0"/>
                                        <p:tgtEl>
                                          <p:spTgt spid="85"/>
                                        </p:tgtEl>
                                      </p:cBhvr>
                                    </p:animEffect>
                                    <p:animScale>
                                      <p:cBhvr>
                                        <p:cTn id="114" dur="250" autoRev="1" fill="hold"/>
                                        <p:tgtEl>
                                          <p:spTgt spid="85"/>
                                        </p:tgtEl>
                                      </p:cBhvr>
                                      <p:by x="105000" y="105000"/>
                                    </p:animScale>
                                  </p:childTnLst>
                                </p:cTn>
                              </p:par>
                            </p:childTnLst>
                          </p:cTn>
                        </p:par>
                        <p:par>
                          <p:cTn id="115" fill="hold">
                            <p:stCondLst>
                              <p:cond delay="15591"/>
                            </p:stCondLst>
                            <p:childTnLst>
                              <p:par>
                                <p:cTn id="116" presetID="26" presetClass="emph" presetSubtype="0" fill="hold" grpId="1" nodeType="afterEffect">
                                  <p:stCondLst>
                                    <p:cond delay="0"/>
                                  </p:stCondLst>
                                  <p:childTnLst>
                                    <p:animEffect transition="out" filter="fade">
                                      <p:cBhvr>
                                        <p:cTn id="117" dur="500" tmFilter="0, 0; .2, .5; .8, .5; 1, 0"/>
                                        <p:tgtEl>
                                          <p:spTgt spid="72"/>
                                        </p:tgtEl>
                                      </p:cBhvr>
                                    </p:animEffect>
                                    <p:animScale>
                                      <p:cBhvr>
                                        <p:cTn id="118" dur="250" autoRev="1" fill="hold"/>
                                        <p:tgtEl>
                                          <p:spTgt spid="72"/>
                                        </p:tgtEl>
                                      </p:cBhvr>
                                      <p:by x="105000" y="105000"/>
                                    </p:animScale>
                                  </p:childTnLst>
                                </p:cTn>
                              </p:par>
                            </p:childTnLst>
                          </p:cTn>
                        </p:par>
                        <p:par>
                          <p:cTn id="119" fill="hold">
                            <p:stCondLst>
                              <p:cond delay="16091"/>
                            </p:stCondLst>
                            <p:childTnLst>
                              <p:par>
                                <p:cTn id="120" presetID="26" presetClass="emph" presetSubtype="0" fill="hold" grpId="1" nodeType="afterEffect">
                                  <p:stCondLst>
                                    <p:cond delay="0"/>
                                  </p:stCondLst>
                                  <p:childTnLst>
                                    <p:animEffect transition="out" filter="fade">
                                      <p:cBhvr>
                                        <p:cTn id="121" dur="500" tmFilter="0, 0; .2, .5; .8, .5; 1, 0"/>
                                        <p:tgtEl>
                                          <p:spTgt spid="70"/>
                                        </p:tgtEl>
                                      </p:cBhvr>
                                    </p:animEffect>
                                    <p:animScale>
                                      <p:cBhvr>
                                        <p:cTn id="122" dur="250" autoRev="1" fill="hold"/>
                                        <p:tgtEl>
                                          <p:spTgt spid="70"/>
                                        </p:tgtEl>
                                      </p:cBhvr>
                                      <p:by x="105000" y="105000"/>
                                    </p:animScale>
                                  </p:childTnLst>
                                </p:cTn>
                              </p:par>
                            </p:childTnLst>
                          </p:cTn>
                        </p:par>
                        <p:par>
                          <p:cTn id="123" fill="hold">
                            <p:stCondLst>
                              <p:cond delay="16591"/>
                            </p:stCondLst>
                            <p:childTnLst>
                              <p:par>
                                <p:cTn id="124" presetID="26" presetClass="emph" presetSubtype="0" fill="hold" grpId="1" nodeType="afterEffect">
                                  <p:stCondLst>
                                    <p:cond delay="0"/>
                                  </p:stCondLst>
                                  <p:childTnLst>
                                    <p:animEffect transition="out" filter="fade">
                                      <p:cBhvr>
                                        <p:cTn id="125" dur="500" tmFilter="0, 0; .2, .5; .8, .5; 1, 0"/>
                                        <p:tgtEl>
                                          <p:spTgt spid="71"/>
                                        </p:tgtEl>
                                      </p:cBhvr>
                                    </p:animEffect>
                                    <p:animScale>
                                      <p:cBhvr>
                                        <p:cTn id="126" dur="250" autoRev="1" fill="hold"/>
                                        <p:tgtEl>
                                          <p:spTgt spid="71"/>
                                        </p:tgtEl>
                                      </p:cBhvr>
                                      <p:by x="105000" y="105000"/>
                                    </p:animScale>
                                  </p:childTnLst>
                                </p:cTn>
                              </p:par>
                            </p:childTnLst>
                          </p:cTn>
                        </p:par>
                        <p:par>
                          <p:cTn id="127" fill="hold">
                            <p:stCondLst>
                              <p:cond delay="17091"/>
                            </p:stCondLst>
                            <p:childTnLst>
                              <p:par>
                                <p:cTn id="128" presetID="26" presetClass="emph" presetSubtype="0" fill="hold" grpId="1" nodeType="afterEffect">
                                  <p:stCondLst>
                                    <p:cond delay="0"/>
                                  </p:stCondLst>
                                  <p:childTnLst>
                                    <p:animEffect transition="out" filter="fade">
                                      <p:cBhvr>
                                        <p:cTn id="129" dur="500" tmFilter="0, 0; .2, .5; .8, .5; 1, 0"/>
                                        <p:tgtEl>
                                          <p:spTgt spid="74"/>
                                        </p:tgtEl>
                                      </p:cBhvr>
                                    </p:animEffect>
                                    <p:animScale>
                                      <p:cBhvr>
                                        <p:cTn id="130" dur="250" autoRev="1" fill="hold"/>
                                        <p:tgtEl>
                                          <p:spTgt spid="74"/>
                                        </p:tgtEl>
                                      </p:cBhvr>
                                      <p:by x="105000" y="105000"/>
                                    </p:animScale>
                                  </p:childTnLst>
                                </p:cTn>
                              </p:par>
                            </p:childTnLst>
                          </p:cTn>
                        </p:par>
                        <p:par>
                          <p:cTn id="131" fill="hold">
                            <p:stCondLst>
                              <p:cond delay="17591"/>
                            </p:stCondLst>
                            <p:childTnLst>
                              <p:par>
                                <p:cTn id="132" presetID="26" presetClass="emph" presetSubtype="0" fill="hold" grpId="1" nodeType="afterEffect">
                                  <p:stCondLst>
                                    <p:cond delay="0"/>
                                  </p:stCondLst>
                                  <p:childTnLst>
                                    <p:animEffect transition="out" filter="fade">
                                      <p:cBhvr>
                                        <p:cTn id="133" dur="500" tmFilter="0, 0; .2, .5; .8, .5; 1, 0"/>
                                        <p:tgtEl>
                                          <p:spTgt spid="19"/>
                                        </p:tgtEl>
                                      </p:cBhvr>
                                    </p:animEffect>
                                    <p:animScale>
                                      <p:cBhvr>
                                        <p:cTn id="134" dur="250" autoRev="1" fill="hold"/>
                                        <p:tgtEl>
                                          <p:spTgt spid="19"/>
                                        </p:tgtEl>
                                      </p:cBhvr>
                                      <p:by x="105000" y="105000"/>
                                    </p:animScale>
                                  </p:childTnLst>
                                </p:cTn>
                              </p:par>
                            </p:childTnLst>
                          </p:cTn>
                        </p:par>
                        <p:par>
                          <p:cTn id="135" fill="hold">
                            <p:stCondLst>
                              <p:cond delay="18091"/>
                            </p:stCondLst>
                            <p:childTnLst>
                              <p:par>
                                <p:cTn id="136" presetID="26" presetClass="emph" presetSubtype="0" fill="hold" grpId="1" nodeType="afterEffect">
                                  <p:stCondLst>
                                    <p:cond delay="0"/>
                                  </p:stCondLst>
                                  <p:childTnLst>
                                    <p:animEffect transition="out" filter="fade">
                                      <p:cBhvr>
                                        <p:cTn id="137" dur="500" tmFilter="0, 0; .2, .5; .8, .5; 1, 0"/>
                                        <p:tgtEl>
                                          <p:spTgt spid="21"/>
                                        </p:tgtEl>
                                      </p:cBhvr>
                                    </p:animEffect>
                                    <p:animScale>
                                      <p:cBhvr>
                                        <p:cTn id="138" dur="250" autoRev="1" fill="hold"/>
                                        <p:tgtEl>
                                          <p:spTgt spid="21"/>
                                        </p:tgtEl>
                                      </p:cBhvr>
                                      <p:by x="105000" y="105000"/>
                                    </p:animScale>
                                  </p:childTnLst>
                                </p:cTn>
                              </p:par>
                            </p:childTnLst>
                          </p:cTn>
                        </p:par>
                        <p:par>
                          <p:cTn id="139" fill="hold">
                            <p:stCondLst>
                              <p:cond delay="18591"/>
                            </p:stCondLst>
                            <p:childTnLst>
                              <p:par>
                                <p:cTn id="140" presetID="26" presetClass="emph" presetSubtype="0" fill="hold" grpId="1" nodeType="afterEffect">
                                  <p:stCondLst>
                                    <p:cond delay="0"/>
                                  </p:stCondLst>
                                  <p:childTnLst>
                                    <p:animEffect transition="out" filter="fade">
                                      <p:cBhvr>
                                        <p:cTn id="141" dur="500" tmFilter="0, 0; .2, .5; .8, .5; 1, 0"/>
                                        <p:tgtEl>
                                          <p:spTgt spid="22"/>
                                        </p:tgtEl>
                                      </p:cBhvr>
                                    </p:animEffect>
                                    <p:animScale>
                                      <p:cBhvr>
                                        <p:cTn id="142" dur="250" autoRev="1" fill="hold"/>
                                        <p:tgtEl>
                                          <p:spTgt spid="22"/>
                                        </p:tgtEl>
                                      </p:cBhvr>
                                      <p:by x="105000" y="105000"/>
                                    </p:animScale>
                                  </p:childTnLst>
                                </p:cTn>
                              </p:par>
                            </p:childTnLst>
                          </p:cTn>
                        </p:par>
                        <p:par>
                          <p:cTn id="143" fill="hold">
                            <p:stCondLst>
                              <p:cond delay="19091"/>
                            </p:stCondLst>
                            <p:childTnLst>
                              <p:par>
                                <p:cTn id="144" presetID="26" presetClass="emph" presetSubtype="0" fill="hold" grpId="1" nodeType="afterEffect">
                                  <p:stCondLst>
                                    <p:cond delay="0"/>
                                  </p:stCondLst>
                                  <p:childTnLst>
                                    <p:animEffect transition="out" filter="fade">
                                      <p:cBhvr>
                                        <p:cTn id="145" dur="500" tmFilter="0, 0; .2, .5; .8, .5; 1, 0"/>
                                        <p:tgtEl>
                                          <p:spTgt spid="23"/>
                                        </p:tgtEl>
                                      </p:cBhvr>
                                    </p:animEffect>
                                    <p:animScale>
                                      <p:cBhvr>
                                        <p:cTn id="146" dur="250" autoRev="1" fill="hold"/>
                                        <p:tgtEl>
                                          <p:spTgt spid="23"/>
                                        </p:tgtEl>
                                      </p:cBhvr>
                                      <p:by x="105000" y="105000"/>
                                    </p:animScale>
                                  </p:childTnLst>
                                </p:cTn>
                              </p:par>
                            </p:childTnLst>
                          </p:cTn>
                        </p:par>
                        <p:par>
                          <p:cTn id="147" fill="hold">
                            <p:stCondLst>
                              <p:cond delay="19591"/>
                            </p:stCondLst>
                            <p:childTnLst>
                              <p:par>
                                <p:cTn id="148" presetID="26" presetClass="emph" presetSubtype="0" fill="hold" grpId="1" nodeType="afterEffect">
                                  <p:stCondLst>
                                    <p:cond delay="0"/>
                                  </p:stCondLst>
                                  <p:childTnLst>
                                    <p:animEffect transition="out" filter="fade">
                                      <p:cBhvr>
                                        <p:cTn id="149" dur="500" tmFilter="0, 0; .2, .5; .8, .5; 1, 0"/>
                                        <p:tgtEl>
                                          <p:spTgt spid="24"/>
                                        </p:tgtEl>
                                      </p:cBhvr>
                                    </p:animEffect>
                                    <p:animScale>
                                      <p:cBhvr>
                                        <p:cTn id="150" dur="2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P spid="58" grpId="0"/>
      <p:bldP spid="62" grpId="0" animBg="1"/>
      <p:bldP spid="63" grpId="0" animBg="1"/>
      <p:bldP spid="70" grpId="0" animBg="1"/>
      <p:bldP spid="70" grpId="1" animBg="1"/>
      <p:bldP spid="71" grpId="0" animBg="1"/>
      <p:bldP spid="71" grpId="1" animBg="1"/>
      <p:bldP spid="72" grpId="0" animBg="1"/>
      <p:bldP spid="72" grpId="1" animBg="1"/>
      <p:bldP spid="74" grpId="0" animBg="1"/>
      <p:bldP spid="74" grpId="1" animBg="1"/>
      <p:bldP spid="80" grpId="0" animBg="1"/>
      <p:bldP spid="80" grpId="1" animBg="1"/>
      <p:bldP spid="85" grpId="0" animBg="1"/>
      <p:bldP spid="85" grpId="1" animBg="1"/>
      <p:bldP spid="19" grpId="0" animBg="1"/>
      <p:bldP spid="19" grpId="1" animBg="1"/>
      <p:bldP spid="21" grpId="0" animBg="1"/>
      <p:bldP spid="21" grpId="1" animBg="1"/>
      <p:bldP spid="22" grpId="0" animBg="1"/>
      <p:bldP spid="22" grpId="1" animBg="1"/>
      <p:bldP spid="23" grpId="0" animBg="1"/>
      <p:bldP spid="23" grpId="1" animBg="1"/>
      <p:bldP spid="24" grpId="0" animBg="1"/>
      <p:bldP spid="24"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Box 96"/>
          <p:cNvSpPr txBox="1"/>
          <p:nvPr/>
        </p:nvSpPr>
        <p:spPr>
          <a:xfrm>
            <a:off x="2178685" y="293370"/>
            <a:ext cx="4786630" cy="368300"/>
          </a:xfrm>
          <a:prstGeom prst="rect">
            <a:avLst/>
          </a:prstGeom>
          <a:noFill/>
        </p:spPr>
        <p:txBody>
          <a:bodyPr wrap="square" rtlCol="0">
            <a:spAutoFit/>
          </a:bodyPr>
          <a:lstStyle/>
          <a:p>
            <a:r>
              <a:rPr lang="zh-CN" altLang="en-US" sz="1800" b="1" dirty="0" smtClean="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2019年10月被认定为国家林业重点龙头企业</a:t>
            </a:r>
            <a:endParaRPr lang="zh-CN" altLang="en-US" sz="1800" b="1" dirty="0" smtClean="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073743000" name="图片 1"/>
          <p:cNvPicPr>
            <a:picLocks noChangeAspect="1"/>
          </p:cNvPicPr>
          <p:nvPr/>
        </p:nvPicPr>
        <p:blipFill>
          <a:blip r:embed="rId1"/>
          <a:srcRect t="3998"/>
          <a:stretch>
            <a:fillRect/>
          </a:stretch>
        </p:blipFill>
        <p:spPr>
          <a:xfrm>
            <a:off x="440055" y="937895"/>
            <a:ext cx="4189730" cy="3775075"/>
          </a:xfrm>
          <a:prstGeom prst="rect">
            <a:avLst/>
          </a:prstGeom>
          <a:noFill/>
          <a:ln w="9525">
            <a:noFill/>
          </a:ln>
        </p:spPr>
      </p:pic>
      <p:pic>
        <p:nvPicPr>
          <p:cNvPr id="1073743001" name="图片 4"/>
          <p:cNvPicPr>
            <a:picLocks noChangeAspect="1"/>
          </p:cNvPicPr>
          <p:nvPr/>
        </p:nvPicPr>
        <p:blipFill>
          <a:blip r:embed="rId2"/>
          <a:srcRect t="8530" b="18529"/>
          <a:stretch>
            <a:fillRect/>
          </a:stretch>
        </p:blipFill>
        <p:spPr>
          <a:xfrm>
            <a:off x="5068570" y="937895"/>
            <a:ext cx="2988945" cy="2966085"/>
          </a:xfrm>
          <a:prstGeom prst="rect">
            <a:avLst/>
          </a:prstGeom>
          <a:noFill/>
          <a:ln w="9525">
            <a:noFill/>
          </a:ln>
        </p:spPr>
      </p:pic>
    </p:spTree>
  </p:cSld>
  <p:clrMapOvr>
    <a:masterClrMapping/>
  </p:clrMapOvr>
  <p:transition spd="slow" advTm="0">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Box 96"/>
          <p:cNvSpPr txBox="1"/>
          <p:nvPr/>
        </p:nvSpPr>
        <p:spPr>
          <a:xfrm>
            <a:off x="2336483" y="293370"/>
            <a:ext cx="4471035" cy="368300"/>
          </a:xfrm>
          <a:prstGeom prst="rect">
            <a:avLst/>
          </a:prstGeom>
          <a:noFill/>
        </p:spPr>
        <p:txBody>
          <a:bodyPr wrap="square" rtlCol="0">
            <a:spAutoFit/>
          </a:bodyPr>
          <a:lstStyle/>
          <a:p>
            <a:r>
              <a:rPr lang="zh-CN" altLang="en-US" sz="1800" b="1" dirty="0" smtClean="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2019年11月被认定为国家级高新技术企业</a:t>
            </a:r>
            <a:endParaRPr lang="zh-CN" altLang="en-US" sz="1800" b="1" dirty="0" smtClean="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073743002" name="图片 37"/>
          <p:cNvPicPr>
            <a:picLocks noChangeAspect="1"/>
          </p:cNvPicPr>
          <p:nvPr/>
        </p:nvPicPr>
        <p:blipFill>
          <a:blip r:embed="rId1" cstate="print"/>
          <a:stretch>
            <a:fillRect/>
          </a:stretch>
        </p:blipFill>
        <p:spPr>
          <a:xfrm>
            <a:off x="620395" y="825500"/>
            <a:ext cx="3710305" cy="3214370"/>
          </a:xfrm>
          <a:prstGeom prst="rect">
            <a:avLst/>
          </a:prstGeom>
          <a:noFill/>
          <a:ln w="9525">
            <a:noFill/>
          </a:ln>
        </p:spPr>
      </p:pic>
      <p:grpSp>
        <p:nvGrpSpPr>
          <p:cNvPr id="5" name="组合 4"/>
          <p:cNvGrpSpPr/>
          <p:nvPr/>
        </p:nvGrpSpPr>
        <p:grpSpPr>
          <a:xfrm>
            <a:off x="4855210" y="753110"/>
            <a:ext cx="2798445" cy="3896360"/>
            <a:chOff x="5947" y="1944"/>
            <a:chExt cx="3570" cy="5084"/>
          </a:xfrm>
        </p:grpSpPr>
        <p:pic>
          <p:nvPicPr>
            <p:cNvPr id="3" name="图片 22"/>
            <p:cNvPicPr>
              <a:picLocks noChangeAspect="1"/>
            </p:cNvPicPr>
            <p:nvPr/>
          </p:nvPicPr>
          <p:blipFill>
            <a:blip r:embed="rId2"/>
            <a:srcRect l="9144" r="6175" b="86756"/>
            <a:stretch>
              <a:fillRect/>
            </a:stretch>
          </p:blipFill>
          <p:spPr>
            <a:xfrm>
              <a:off x="5947" y="1944"/>
              <a:ext cx="3571" cy="662"/>
            </a:xfrm>
            <a:prstGeom prst="rect">
              <a:avLst/>
            </a:prstGeom>
            <a:noFill/>
            <a:ln w="9525">
              <a:noFill/>
            </a:ln>
          </p:spPr>
        </p:pic>
        <p:pic>
          <p:nvPicPr>
            <p:cNvPr id="4" name="图片 23"/>
            <p:cNvPicPr/>
            <p:nvPr/>
          </p:nvPicPr>
          <p:blipFill>
            <a:blip r:embed="rId3"/>
            <a:srcRect l="5161" t="4456" r="6552"/>
            <a:stretch>
              <a:fillRect/>
            </a:stretch>
          </p:blipFill>
          <p:spPr>
            <a:xfrm>
              <a:off x="5982" y="2606"/>
              <a:ext cx="3490" cy="4422"/>
            </a:xfrm>
            <a:prstGeom prst="rect">
              <a:avLst/>
            </a:prstGeom>
            <a:noFill/>
            <a:ln w="9525">
              <a:noFill/>
            </a:ln>
          </p:spPr>
        </p:pic>
      </p:grpSp>
    </p:spTree>
  </p:cSld>
  <p:clrMapOvr>
    <a:masterClrMapping/>
  </p:clrMapOvr>
  <p:transition spd="slow" advTm="0">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Box 96"/>
          <p:cNvSpPr txBox="1"/>
          <p:nvPr/>
        </p:nvSpPr>
        <p:spPr>
          <a:xfrm>
            <a:off x="1855788" y="293370"/>
            <a:ext cx="5432425" cy="368300"/>
          </a:xfrm>
          <a:prstGeom prst="rect">
            <a:avLst/>
          </a:prstGeom>
          <a:noFill/>
        </p:spPr>
        <p:txBody>
          <a:bodyPr wrap="square" rtlCol="0">
            <a:spAutoFit/>
          </a:bodyPr>
          <a:lstStyle/>
          <a:p>
            <a:r>
              <a:rPr lang="zh-CN" altLang="en-US" sz="1800" b="1" dirty="0" smtClean="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2019年12月被认定为山东省“专精特新”中小企业</a:t>
            </a:r>
            <a:endParaRPr lang="zh-CN" altLang="en-US" sz="1800" b="1" dirty="0" smtClean="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073743005" name="图片 31"/>
          <p:cNvPicPr>
            <a:picLocks noChangeAspect="1"/>
          </p:cNvPicPr>
          <p:nvPr/>
        </p:nvPicPr>
        <p:blipFill>
          <a:blip r:embed="rId1" cstate="print"/>
          <a:stretch>
            <a:fillRect/>
          </a:stretch>
        </p:blipFill>
        <p:spPr>
          <a:xfrm>
            <a:off x="420370" y="819785"/>
            <a:ext cx="4038600" cy="2721610"/>
          </a:xfrm>
          <a:prstGeom prst="rect">
            <a:avLst/>
          </a:prstGeom>
          <a:noFill/>
          <a:ln w="9525">
            <a:noFill/>
          </a:ln>
        </p:spPr>
      </p:pic>
      <p:pic>
        <p:nvPicPr>
          <p:cNvPr id="1073743006" name="图片 32"/>
          <p:cNvPicPr>
            <a:picLocks noChangeAspect="1"/>
          </p:cNvPicPr>
          <p:nvPr/>
        </p:nvPicPr>
        <p:blipFill>
          <a:blip r:embed="rId2"/>
          <a:stretch>
            <a:fillRect/>
          </a:stretch>
        </p:blipFill>
        <p:spPr>
          <a:xfrm>
            <a:off x="4682490" y="819785"/>
            <a:ext cx="3396615" cy="3933825"/>
          </a:xfrm>
          <a:prstGeom prst="rect">
            <a:avLst/>
          </a:prstGeom>
          <a:noFill/>
          <a:ln w="9525">
            <a:noFill/>
          </a:ln>
        </p:spPr>
      </p:pic>
    </p:spTree>
  </p:cSld>
  <p:clrMapOvr>
    <a:masterClrMapping/>
  </p:clrMapOvr>
  <p:transition spd="slow" advTm="0">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23950" y="266700"/>
            <a:ext cx="6896735" cy="476250"/>
          </a:xfrm>
        </p:spPr>
        <p:txBody>
          <a:bodyPr/>
          <a:lstStyle/>
          <a:p>
            <a:r>
              <a:rPr lang="zh-CN" altLang="en-US" sz="1800" b="1" dirty="0" smtClean="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2020年（第27批）被认定为山东省企业技术中心</a:t>
            </a:r>
            <a:endParaRPr lang="zh-CN" altLang="en-US"/>
          </a:p>
        </p:txBody>
      </p:sp>
      <p:pic>
        <p:nvPicPr>
          <p:cNvPr id="4" name="图片 3"/>
          <p:cNvPicPr>
            <a:picLocks noChangeAspect="1"/>
          </p:cNvPicPr>
          <p:nvPr/>
        </p:nvPicPr>
        <p:blipFill>
          <a:blip r:embed="rId1"/>
          <a:stretch>
            <a:fillRect/>
          </a:stretch>
        </p:blipFill>
        <p:spPr>
          <a:xfrm>
            <a:off x="5607050" y="929005"/>
            <a:ext cx="2854325" cy="3964305"/>
          </a:xfrm>
          <a:prstGeom prst="rect">
            <a:avLst/>
          </a:prstGeom>
        </p:spPr>
      </p:pic>
      <p:pic>
        <p:nvPicPr>
          <p:cNvPr id="5" name="图片 4"/>
          <p:cNvPicPr>
            <a:picLocks noChangeAspect="1"/>
          </p:cNvPicPr>
          <p:nvPr/>
        </p:nvPicPr>
        <p:blipFill>
          <a:blip r:embed="rId2"/>
          <a:stretch>
            <a:fillRect/>
          </a:stretch>
        </p:blipFill>
        <p:spPr>
          <a:xfrm>
            <a:off x="393065" y="1203325"/>
            <a:ext cx="4431665" cy="3081020"/>
          </a:xfrm>
          <a:prstGeom prst="rect">
            <a:avLst/>
          </a:prstGeom>
        </p:spPr>
      </p:pic>
    </p:spTree>
  </p:cSld>
  <p:clrMapOvr>
    <a:masterClrMapping/>
  </p:clrMapOvr>
  <p:transition spd="slow" advClick="0" advTm="0">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Box 96"/>
          <p:cNvSpPr txBox="1"/>
          <p:nvPr/>
        </p:nvSpPr>
        <p:spPr>
          <a:xfrm>
            <a:off x="3789998" y="293370"/>
            <a:ext cx="1564005" cy="368300"/>
          </a:xfrm>
          <a:prstGeom prst="rect">
            <a:avLst/>
          </a:prstGeom>
          <a:noFill/>
        </p:spPr>
        <p:txBody>
          <a:bodyPr wrap="square" rtlCol="0">
            <a:spAutoFit/>
          </a:bodyPr>
          <a:lstStyle/>
          <a:p>
            <a:r>
              <a:rPr lang="zh-CN" altLang="en-US" sz="1800" b="1" dirty="0" smtClean="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六、企业业绩</a:t>
            </a:r>
            <a:endParaRPr lang="zh-CN" altLang="en-US" sz="1800" b="1" dirty="0" smtClean="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073743008" name="图片 1073743007" descr="微信图片_20200116114629"/>
          <p:cNvPicPr/>
          <p:nvPr/>
        </p:nvPicPr>
        <p:blipFill>
          <a:blip r:embed="rId1" cstate="print"/>
          <a:srcRect b="9380"/>
          <a:stretch>
            <a:fillRect/>
          </a:stretch>
        </p:blipFill>
        <p:spPr>
          <a:xfrm>
            <a:off x="422910" y="3079115"/>
            <a:ext cx="2248535" cy="1536700"/>
          </a:xfrm>
          <a:prstGeom prst="rect">
            <a:avLst/>
          </a:prstGeom>
          <a:noFill/>
          <a:ln w="9525">
            <a:noFill/>
          </a:ln>
        </p:spPr>
      </p:pic>
      <p:pic>
        <p:nvPicPr>
          <p:cNvPr id="1073743007" name="图片 1073743006" descr="10349582_123452391000_2"/>
          <p:cNvPicPr/>
          <p:nvPr/>
        </p:nvPicPr>
        <p:blipFill>
          <a:blip r:embed="rId2" cstate="print"/>
          <a:stretch>
            <a:fillRect/>
          </a:stretch>
        </p:blipFill>
        <p:spPr>
          <a:xfrm>
            <a:off x="3329305" y="3079115"/>
            <a:ext cx="2196465" cy="1537335"/>
          </a:xfrm>
          <a:prstGeom prst="rect">
            <a:avLst/>
          </a:prstGeom>
          <a:noFill/>
          <a:ln w="9525">
            <a:noFill/>
          </a:ln>
        </p:spPr>
      </p:pic>
      <p:pic>
        <p:nvPicPr>
          <p:cNvPr id="1073742945" name="图片 1073742944" descr="P1070490"/>
          <p:cNvPicPr/>
          <p:nvPr/>
        </p:nvPicPr>
        <p:blipFill>
          <a:blip r:embed="rId3" cstate="print"/>
          <a:stretch>
            <a:fillRect/>
          </a:stretch>
        </p:blipFill>
        <p:spPr>
          <a:xfrm>
            <a:off x="6235700" y="3079115"/>
            <a:ext cx="2438400" cy="1537335"/>
          </a:xfrm>
          <a:prstGeom prst="rect">
            <a:avLst/>
          </a:prstGeom>
          <a:noFill/>
          <a:ln w="9525">
            <a:noFill/>
          </a:ln>
        </p:spPr>
      </p:pic>
      <p:pic>
        <p:nvPicPr>
          <p:cNvPr id="1073742957" name="图片 1073742956" descr="SYC_3787"/>
          <p:cNvPicPr/>
          <p:nvPr/>
        </p:nvPicPr>
        <p:blipFill>
          <a:blip r:embed="rId4" cstate="print"/>
          <a:stretch>
            <a:fillRect/>
          </a:stretch>
        </p:blipFill>
        <p:spPr>
          <a:xfrm>
            <a:off x="422910" y="824230"/>
            <a:ext cx="2248535" cy="1590040"/>
          </a:xfrm>
          <a:prstGeom prst="rect">
            <a:avLst/>
          </a:prstGeom>
          <a:noFill/>
          <a:ln w="9525">
            <a:noFill/>
          </a:ln>
        </p:spPr>
      </p:pic>
      <p:pic>
        <p:nvPicPr>
          <p:cNvPr id="1073742870" name="Picture 60" descr="小"/>
          <p:cNvPicPr/>
          <p:nvPr/>
        </p:nvPicPr>
        <p:blipFill>
          <a:blip r:embed="rId5" cstate="print"/>
          <a:srcRect b="9782"/>
          <a:stretch>
            <a:fillRect/>
          </a:stretch>
        </p:blipFill>
        <p:spPr>
          <a:xfrm>
            <a:off x="3329305" y="824865"/>
            <a:ext cx="2248535" cy="1588770"/>
          </a:xfrm>
          <a:prstGeom prst="rect">
            <a:avLst/>
          </a:prstGeom>
          <a:noFill/>
          <a:ln w="9525">
            <a:noFill/>
          </a:ln>
        </p:spPr>
      </p:pic>
      <p:sp>
        <p:nvSpPr>
          <p:cNvPr id="2" name="文本框 1"/>
          <p:cNvSpPr txBox="1"/>
          <p:nvPr/>
        </p:nvSpPr>
        <p:spPr>
          <a:xfrm>
            <a:off x="504190" y="4678045"/>
            <a:ext cx="2085340" cy="291465"/>
          </a:xfrm>
          <a:prstGeom prst="rect">
            <a:avLst/>
          </a:prstGeom>
          <a:noFill/>
        </p:spPr>
        <p:txBody>
          <a:bodyPr wrap="none" rtlCol="0">
            <a:spAutoFit/>
          </a:bodyPr>
          <a:lstStyle/>
          <a:p>
            <a:pPr algn="l"/>
            <a:r>
              <a:rPr lang="zh-CN" altLang="en-US"/>
              <a:t> </a:t>
            </a:r>
            <a:r>
              <a:rPr lang="zh-CN" altLang="en-US" sz="700"/>
              <a:t>S329肥城仪阳至石横段绿化及管道工程施工项目</a:t>
            </a:r>
            <a:endParaRPr lang="zh-CN" altLang="en-US" sz="700"/>
          </a:p>
        </p:txBody>
      </p:sp>
      <p:sp>
        <p:nvSpPr>
          <p:cNvPr id="3" name="文本框 2"/>
          <p:cNvSpPr txBox="1"/>
          <p:nvPr/>
        </p:nvSpPr>
        <p:spPr>
          <a:xfrm>
            <a:off x="3383915" y="4724400"/>
            <a:ext cx="2138680" cy="198755"/>
          </a:xfrm>
          <a:prstGeom prst="rect">
            <a:avLst/>
          </a:prstGeom>
          <a:noFill/>
        </p:spPr>
        <p:txBody>
          <a:bodyPr wrap="none" rtlCol="0">
            <a:spAutoFit/>
          </a:bodyPr>
          <a:lstStyle/>
          <a:p>
            <a:pPr algn="l"/>
            <a:r>
              <a:rPr lang="zh-CN" altLang="en-US" sz="700"/>
              <a:t>河北怀来官厅水库国家湿地公园建设项目（一期）</a:t>
            </a:r>
            <a:endParaRPr lang="zh-CN" altLang="en-US" sz="700"/>
          </a:p>
        </p:txBody>
      </p:sp>
      <p:sp>
        <p:nvSpPr>
          <p:cNvPr id="4" name="文本框 3"/>
          <p:cNvSpPr txBox="1"/>
          <p:nvPr/>
        </p:nvSpPr>
        <p:spPr>
          <a:xfrm>
            <a:off x="6607810" y="4678045"/>
            <a:ext cx="1694180" cy="198755"/>
          </a:xfrm>
          <a:prstGeom prst="rect">
            <a:avLst/>
          </a:prstGeom>
          <a:noFill/>
        </p:spPr>
        <p:txBody>
          <a:bodyPr wrap="none" rtlCol="0">
            <a:spAutoFit/>
          </a:bodyPr>
          <a:lstStyle/>
          <a:p>
            <a:pPr algn="l"/>
            <a:r>
              <a:rPr lang="zh-CN" altLang="en-US" sz="700"/>
              <a:t>肥城市兴润富丽桃源小区景观绿化工程</a:t>
            </a:r>
            <a:endParaRPr lang="zh-CN" altLang="en-US" sz="700"/>
          </a:p>
        </p:txBody>
      </p:sp>
      <p:sp>
        <p:nvSpPr>
          <p:cNvPr id="5" name="文本框 4"/>
          <p:cNvSpPr txBox="1"/>
          <p:nvPr/>
        </p:nvSpPr>
        <p:spPr>
          <a:xfrm>
            <a:off x="582295" y="2472690"/>
            <a:ext cx="1694180" cy="198755"/>
          </a:xfrm>
          <a:prstGeom prst="rect">
            <a:avLst/>
          </a:prstGeom>
          <a:noFill/>
        </p:spPr>
        <p:txBody>
          <a:bodyPr wrap="none" rtlCol="0">
            <a:spAutoFit/>
          </a:bodyPr>
          <a:lstStyle/>
          <a:p>
            <a:pPr algn="l"/>
            <a:r>
              <a:rPr lang="zh-CN" altLang="en-US" sz="700"/>
              <a:t>肥城市兴润桃源名郡小区景观绿化工程</a:t>
            </a:r>
            <a:endParaRPr lang="zh-CN" altLang="en-US" sz="700"/>
          </a:p>
        </p:txBody>
      </p:sp>
      <p:sp>
        <p:nvSpPr>
          <p:cNvPr id="6" name="文本框 5"/>
          <p:cNvSpPr txBox="1"/>
          <p:nvPr/>
        </p:nvSpPr>
        <p:spPr>
          <a:xfrm>
            <a:off x="3790315" y="2472690"/>
            <a:ext cx="1249680" cy="198755"/>
          </a:xfrm>
          <a:prstGeom prst="rect">
            <a:avLst/>
          </a:prstGeom>
          <a:noFill/>
        </p:spPr>
        <p:txBody>
          <a:bodyPr wrap="none" rtlCol="0">
            <a:spAutoFit/>
          </a:bodyPr>
          <a:lstStyle/>
          <a:p>
            <a:pPr algn="l"/>
            <a:r>
              <a:rPr lang="zh-CN" altLang="en-US" sz="700"/>
              <a:t>肥城市中医院屋顶绿化工程</a:t>
            </a:r>
            <a:endParaRPr lang="zh-CN" altLang="en-US" sz="700"/>
          </a:p>
        </p:txBody>
      </p:sp>
      <p:sp>
        <p:nvSpPr>
          <p:cNvPr id="7" name="文本框 6"/>
          <p:cNvSpPr txBox="1"/>
          <p:nvPr/>
        </p:nvSpPr>
        <p:spPr>
          <a:xfrm>
            <a:off x="6861175" y="2472690"/>
            <a:ext cx="1441420" cy="200055"/>
          </a:xfrm>
          <a:prstGeom prst="rect">
            <a:avLst/>
          </a:prstGeom>
          <a:noFill/>
        </p:spPr>
        <p:txBody>
          <a:bodyPr wrap="none" rtlCol="0">
            <a:spAutoFit/>
          </a:bodyPr>
          <a:lstStyle/>
          <a:p>
            <a:pPr algn="l"/>
            <a:r>
              <a:rPr lang="zh-CN" altLang="en-US" sz="700" dirty="0" smtClean="0"/>
              <a:t>肥城市月庄河生态保护修复工程</a:t>
            </a:r>
            <a:endParaRPr lang="zh-CN" altLang="en-US" sz="700" dirty="0"/>
          </a:p>
        </p:txBody>
      </p:sp>
      <p:pic>
        <p:nvPicPr>
          <p:cNvPr id="3074" name="Picture 2" descr="C:\Users\Administrator\Desktop\微信图片_202109171507511.jpg"/>
          <p:cNvPicPr>
            <a:picLocks noChangeAspect="1" noChangeArrowheads="1"/>
          </p:cNvPicPr>
          <p:nvPr/>
        </p:nvPicPr>
        <p:blipFill>
          <a:blip r:embed="rId6" cstate="print"/>
          <a:srcRect/>
          <a:stretch>
            <a:fillRect/>
          </a:stretch>
        </p:blipFill>
        <p:spPr bwMode="auto">
          <a:xfrm>
            <a:off x="6215074" y="857237"/>
            <a:ext cx="2214578" cy="1587600"/>
          </a:xfrm>
          <a:prstGeom prst="rect">
            <a:avLst/>
          </a:prstGeom>
          <a:noFill/>
        </p:spPr>
      </p:pic>
    </p:spTree>
  </p:cSld>
  <p:clrMapOvr>
    <a:masterClrMapping/>
  </p:clrMapOvr>
  <p:transition spd="slow" advTm="0">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3742878" name="Picture 90" descr="图片4"/>
          <p:cNvPicPr/>
          <p:nvPr/>
        </p:nvPicPr>
        <p:blipFill>
          <a:blip r:embed="rId1" cstate="print"/>
          <a:stretch>
            <a:fillRect/>
          </a:stretch>
        </p:blipFill>
        <p:spPr>
          <a:xfrm>
            <a:off x="5132070" y="807720"/>
            <a:ext cx="3284855" cy="1754505"/>
          </a:xfrm>
          <a:prstGeom prst="rect">
            <a:avLst/>
          </a:prstGeom>
          <a:noFill/>
          <a:ln w="9525">
            <a:noFill/>
          </a:ln>
        </p:spPr>
      </p:pic>
      <p:pic>
        <p:nvPicPr>
          <p:cNvPr id="1073742953" name="图片 1073742952" descr="IMG_0165"/>
          <p:cNvPicPr/>
          <p:nvPr/>
        </p:nvPicPr>
        <p:blipFill>
          <a:blip r:embed="rId2" cstate="print"/>
          <a:stretch>
            <a:fillRect/>
          </a:stretch>
        </p:blipFill>
        <p:spPr>
          <a:xfrm>
            <a:off x="5132070" y="2934335"/>
            <a:ext cx="3285490" cy="1838325"/>
          </a:xfrm>
          <a:prstGeom prst="rect">
            <a:avLst/>
          </a:prstGeom>
          <a:noFill/>
          <a:ln w="9525">
            <a:noFill/>
          </a:ln>
        </p:spPr>
      </p:pic>
      <p:pic>
        <p:nvPicPr>
          <p:cNvPr id="1073742954" name="图片 1073742953" descr="IMG_0182 拷贝"/>
          <p:cNvPicPr/>
          <p:nvPr/>
        </p:nvPicPr>
        <p:blipFill>
          <a:blip r:embed="rId3" cstate="print"/>
          <a:stretch>
            <a:fillRect/>
          </a:stretch>
        </p:blipFill>
        <p:spPr>
          <a:xfrm>
            <a:off x="669925" y="807720"/>
            <a:ext cx="3300095" cy="1754505"/>
          </a:xfrm>
          <a:prstGeom prst="rect">
            <a:avLst/>
          </a:prstGeom>
          <a:noFill/>
          <a:ln w="9525">
            <a:noFill/>
          </a:ln>
        </p:spPr>
      </p:pic>
      <p:pic>
        <p:nvPicPr>
          <p:cNvPr id="1073742955" name="图片 1073742954" descr="IMG_0163 拷贝"/>
          <p:cNvPicPr/>
          <p:nvPr/>
        </p:nvPicPr>
        <p:blipFill>
          <a:blip r:embed="rId4" cstate="print"/>
          <a:stretch>
            <a:fillRect/>
          </a:stretch>
        </p:blipFill>
        <p:spPr>
          <a:xfrm>
            <a:off x="669925" y="2934335"/>
            <a:ext cx="3300095" cy="1838325"/>
          </a:xfrm>
          <a:prstGeom prst="rect">
            <a:avLst/>
          </a:prstGeom>
          <a:noFill/>
          <a:ln w="9525">
            <a:noFill/>
          </a:ln>
        </p:spPr>
      </p:pic>
      <p:sp>
        <p:nvSpPr>
          <p:cNvPr id="4" name="文本框 3"/>
          <p:cNvSpPr txBox="1"/>
          <p:nvPr/>
        </p:nvSpPr>
        <p:spPr>
          <a:xfrm>
            <a:off x="6037580" y="2621280"/>
            <a:ext cx="1249680" cy="198755"/>
          </a:xfrm>
          <a:prstGeom prst="rect">
            <a:avLst/>
          </a:prstGeom>
          <a:noFill/>
        </p:spPr>
        <p:txBody>
          <a:bodyPr wrap="none" rtlCol="0">
            <a:spAutoFit/>
          </a:bodyPr>
          <a:lstStyle/>
          <a:p>
            <a:pPr algn="l"/>
            <a:r>
              <a:rPr lang="zh-CN" altLang="en-US" sz="700"/>
              <a:t>泰安嘉和新城景观绿化工程</a:t>
            </a:r>
            <a:endParaRPr lang="zh-CN" altLang="en-US" sz="700"/>
          </a:p>
        </p:txBody>
      </p:sp>
      <p:sp>
        <p:nvSpPr>
          <p:cNvPr id="5" name="文本框 4"/>
          <p:cNvSpPr txBox="1"/>
          <p:nvPr/>
        </p:nvSpPr>
        <p:spPr>
          <a:xfrm>
            <a:off x="5420995" y="4853940"/>
            <a:ext cx="2494280" cy="198755"/>
          </a:xfrm>
          <a:prstGeom prst="rect">
            <a:avLst/>
          </a:prstGeom>
          <a:noFill/>
        </p:spPr>
        <p:txBody>
          <a:bodyPr wrap="none" rtlCol="0">
            <a:spAutoFit/>
          </a:bodyPr>
          <a:lstStyle/>
          <a:p>
            <a:pPr algn="l"/>
            <a:r>
              <a:rPr lang="zh-CN" altLang="en-US" sz="700"/>
              <a:t>泰安市徂徕山汶河景区牟汶河段堤防工程（一期）绿化工程</a:t>
            </a:r>
            <a:endParaRPr lang="zh-CN" altLang="en-US" sz="700"/>
          </a:p>
        </p:txBody>
      </p:sp>
      <p:sp>
        <p:nvSpPr>
          <p:cNvPr id="6" name="文本框 5"/>
          <p:cNvSpPr txBox="1"/>
          <p:nvPr/>
        </p:nvSpPr>
        <p:spPr>
          <a:xfrm>
            <a:off x="1268095" y="2621280"/>
            <a:ext cx="1871980" cy="198755"/>
          </a:xfrm>
          <a:prstGeom prst="rect">
            <a:avLst/>
          </a:prstGeom>
          <a:noFill/>
        </p:spPr>
        <p:txBody>
          <a:bodyPr wrap="none" rtlCol="0">
            <a:spAutoFit/>
          </a:bodyPr>
          <a:lstStyle/>
          <a:p>
            <a:pPr algn="l"/>
            <a:r>
              <a:rPr lang="zh-CN" altLang="en-US" sz="700"/>
              <a:t>肥城市委党校外环境景观工程（北区）工程</a:t>
            </a:r>
            <a:endParaRPr lang="zh-CN" altLang="en-US" sz="700"/>
          </a:p>
        </p:txBody>
      </p:sp>
      <p:sp>
        <p:nvSpPr>
          <p:cNvPr id="7" name="文本框 6"/>
          <p:cNvSpPr txBox="1"/>
          <p:nvPr/>
        </p:nvSpPr>
        <p:spPr>
          <a:xfrm>
            <a:off x="1465580" y="4853940"/>
            <a:ext cx="1249680" cy="198755"/>
          </a:xfrm>
          <a:prstGeom prst="rect">
            <a:avLst/>
          </a:prstGeom>
          <a:noFill/>
        </p:spPr>
        <p:txBody>
          <a:bodyPr wrap="none" rtlCol="0">
            <a:spAutoFit/>
          </a:bodyPr>
          <a:lstStyle/>
          <a:p>
            <a:pPr algn="l"/>
            <a:r>
              <a:rPr lang="zh-CN" altLang="en-US" sz="700"/>
              <a:t>肥城市一级路两侧绿化工程</a:t>
            </a:r>
            <a:endParaRPr lang="zh-CN" altLang="en-US" sz="700"/>
          </a:p>
        </p:txBody>
      </p:sp>
    </p:spTree>
  </p:cSld>
  <p:clrMapOvr>
    <a:masterClrMapping/>
  </p:clrMapOvr>
  <p:transition spd="slow" advTm="0">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870960" y="284149"/>
            <a:ext cx="1402080" cy="337185"/>
          </a:xfrm>
          <a:prstGeom prst="rect">
            <a:avLst/>
          </a:prstGeom>
          <a:noFill/>
        </p:spPr>
        <p:txBody>
          <a:bodyPr wrap="none" rtlCol="0">
            <a:spAutoFit/>
          </a:bodyPr>
          <a:lstStyle/>
          <a:p>
            <a:r>
              <a:rPr lang="zh-CN" altLang="en-US" sz="1600" b="1" dirty="0" smtClean="0">
                <a:solidFill>
                  <a:srgbClr val="0070C0"/>
                </a:solidFill>
                <a:latin typeface="微软雅黑" panose="020B0503020204020204" pitchFamily="34" charset="-122"/>
                <a:ea typeface="微软雅黑" panose="020B0503020204020204" pitchFamily="34" charset="-122"/>
              </a:rPr>
              <a:t>七、参观检查</a:t>
            </a:r>
            <a:endParaRPr lang="zh-CN" altLang="en-US" sz="1600" b="1" dirty="0" smtClean="0">
              <a:solidFill>
                <a:srgbClr val="0070C0"/>
              </a:solidFill>
              <a:latin typeface="微软雅黑" panose="020B0503020204020204" pitchFamily="34" charset="-122"/>
              <a:ea typeface="微软雅黑" panose="020B0503020204020204" pitchFamily="34" charset="-122"/>
            </a:endParaRPr>
          </a:p>
        </p:txBody>
      </p:sp>
      <p:pic>
        <p:nvPicPr>
          <p:cNvPr id="1073742985" name="图片 1073742984" descr="常书记视察"/>
          <p:cNvPicPr>
            <a:picLocks noChangeAspect="1"/>
          </p:cNvPicPr>
          <p:nvPr/>
        </p:nvPicPr>
        <p:blipFill>
          <a:blip r:embed="rId1" cstate="print"/>
          <a:srcRect b="17767"/>
          <a:stretch>
            <a:fillRect/>
          </a:stretch>
        </p:blipFill>
        <p:spPr>
          <a:xfrm>
            <a:off x="325755" y="928370"/>
            <a:ext cx="984250" cy="1537335"/>
          </a:xfrm>
          <a:prstGeom prst="rect">
            <a:avLst/>
          </a:prstGeom>
          <a:noFill/>
          <a:ln w="9525">
            <a:noFill/>
          </a:ln>
        </p:spPr>
      </p:pic>
      <p:pic>
        <p:nvPicPr>
          <p:cNvPr id="1073742986" name="图片 1073742985" descr="七寸2张，裁一下上下空白"/>
          <p:cNvPicPr>
            <a:picLocks noChangeAspect="1"/>
          </p:cNvPicPr>
          <p:nvPr/>
        </p:nvPicPr>
        <p:blipFill>
          <a:blip r:embed="rId2" cstate="print"/>
          <a:srcRect b="17953"/>
          <a:stretch>
            <a:fillRect/>
          </a:stretch>
        </p:blipFill>
        <p:spPr>
          <a:xfrm>
            <a:off x="1374775" y="939165"/>
            <a:ext cx="972820" cy="1537335"/>
          </a:xfrm>
          <a:prstGeom prst="rect">
            <a:avLst/>
          </a:prstGeom>
          <a:noFill/>
          <a:ln w="9525">
            <a:noFill/>
          </a:ln>
        </p:spPr>
      </p:pic>
      <p:pic>
        <p:nvPicPr>
          <p:cNvPr id="1073742894" name="图片 1073742893" descr="IMG_8862"/>
          <p:cNvPicPr>
            <a:picLocks noChangeAspect="1"/>
          </p:cNvPicPr>
          <p:nvPr/>
        </p:nvPicPr>
        <p:blipFill>
          <a:blip r:embed="rId3" cstate="print"/>
          <a:srcRect t="2000" b="4001"/>
          <a:stretch>
            <a:fillRect/>
          </a:stretch>
        </p:blipFill>
        <p:spPr>
          <a:xfrm>
            <a:off x="2682875" y="939165"/>
            <a:ext cx="2101215" cy="1558925"/>
          </a:xfrm>
          <a:prstGeom prst="rect">
            <a:avLst/>
          </a:prstGeom>
          <a:noFill/>
          <a:ln w="9525">
            <a:noFill/>
          </a:ln>
        </p:spPr>
      </p:pic>
      <p:sp>
        <p:nvSpPr>
          <p:cNvPr id="2" name="文本框 1"/>
          <p:cNvSpPr txBox="1"/>
          <p:nvPr/>
        </p:nvSpPr>
        <p:spPr>
          <a:xfrm>
            <a:off x="214282" y="2509520"/>
            <a:ext cx="2357454" cy="215444"/>
          </a:xfrm>
          <a:prstGeom prst="rect">
            <a:avLst/>
          </a:prstGeom>
          <a:noFill/>
        </p:spPr>
        <p:txBody>
          <a:bodyPr wrap="square" rtlCol="0">
            <a:spAutoFit/>
          </a:bodyPr>
          <a:lstStyle/>
          <a:p>
            <a:r>
              <a:rPr lang="zh-CN" altLang="en-US" sz="800" dirty="0" smtClean="0"/>
              <a:t>泰安市委常委、政法委书记常绪扩</a:t>
            </a:r>
            <a:r>
              <a:rPr lang="zh-CN" altLang="en-US" sz="800" dirty="0"/>
              <a:t>莅临指导工作</a:t>
            </a:r>
            <a:endParaRPr lang="zh-CN" altLang="en-US" sz="800" dirty="0"/>
          </a:p>
        </p:txBody>
      </p:sp>
      <p:sp>
        <p:nvSpPr>
          <p:cNvPr id="3" name="文本框 2"/>
          <p:cNvSpPr txBox="1"/>
          <p:nvPr/>
        </p:nvSpPr>
        <p:spPr>
          <a:xfrm>
            <a:off x="3032125" y="2509520"/>
            <a:ext cx="1402080" cy="213995"/>
          </a:xfrm>
          <a:prstGeom prst="rect">
            <a:avLst/>
          </a:prstGeom>
          <a:noFill/>
        </p:spPr>
        <p:txBody>
          <a:bodyPr wrap="none" rtlCol="0">
            <a:spAutoFit/>
          </a:bodyPr>
          <a:lstStyle/>
          <a:p>
            <a:r>
              <a:rPr lang="zh-CN" altLang="en-US" sz="800"/>
              <a:t>韩国造景学专家来肥城考察</a:t>
            </a:r>
            <a:endParaRPr lang="zh-CN" altLang="en-US" sz="800"/>
          </a:p>
        </p:txBody>
      </p:sp>
      <p:pic>
        <p:nvPicPr>
          <p:cNvPr id="1073742976" name="图片 1073742975" descr="31"/>
          <p:cNvPicPr>
            <a:picLocks noChangeAspect="1"/>
          </p:cNvPicPr>
          <p:nvPr/>
        </p:nvPicPr>
        <p:blipFill>
          <a:blip r:embed="rId4" cstate="print"/>
          <a:stretch>
            <a:fillRect/>
          </a:stretch>
        </p:blipFill>
        <p:spPr>
          <a:xfrm>
            <a:off x="5229860" y="939165"/>
            <a:ext cx="3225800" cy="1558925"/>
          </a:xfrm>
          <a:prstGeom prst="rect">
            <a:avLst/>
          </a:prstGeom>
          <a:noFill/>
          <a:ln w="9525">
            <a:noFill/>
          </a:ln>
        </p:spPr>
      </p:pic>
      <p:sp>
        <p:nvSpPr>
          <p:cNvPr id="4" name="文本框 3"/>
          <p:cNvSpPr txBox="1"/>
          <p:nvPr/>
        </p:nvSpPr>
        <p:spPr>
          <a:xfrm>
            <a:off x="5502275" y="2487930"/>
            <a:ext cx="2824480" cy="213995"/>
          </a:xfrm>
          <a:prstGeom prst="rect">
            <a:avLst/>
          </a:prstGeom>
          <a:noFill/>
        </p:spPr>
        <p:txBody>
          <a:bodyPr wrap="none" rtlCol="0">
            <a:spAutoFit/>
          </a:bodyPr>
          <a:lstStyle/>
          <a:p>
            <a:r>
              <a:rPr lang="zh-CN" altLang="en-US" sz="800"/>
              <a:t>董事长赴日本、韩国考察造型绿化苗木和经典园林景观项目</a:t>
            </a:r>
            <a:endParaRPr lang="zh-CN" altLang="en-US" sz="800"/>
          </a:p>
        </p:txBody>
      </p:sp>
      <p:pic>
        <p:nvPicPr>
          <p:cNvPr id="1073742972" name="图片 1073742971" descr="5"/>
          <p:cNvPicPr>
            <a:picLocks noChangeAspect="1"/>
          </p:cNvPicPr>
          <p:nvPr/>
        </p:nvPicPr>
        <p:blipFill>
          <a:blip r:embed="rId5" cstate="print"/>
          <a:srcRect t="15753"/>
          <a:stretch>
            <a:fillRect/>
          </a:stretch>
        </p:blipFill>
        <p:spPr>
          <a:xfrm>
            <a:off x="370840" y="2882900"/>
            <a:ext cx="894080" cy="1614170"/>
          </a:xfrm>
          <a:prstGeom prst="rect">
            <a:avLst/>
          </a:prstGeom>
          <a:noFill/>
          <a:ln w="9525">
            <a:noFill/>
          </a:ln>
        </p:spPr>
      </p:pic>
      <p:pic>
        <p:nvPicPr>
          <p:cNvPr id="1073742973" name="图片 1073742972" descr="17"/>
          <p:cNvPicPr>
            <a:picLocks noChangeAspect="1"/>
          </p:cNvPicPr>
          <p:nvPr/>
        </p:nvPicPr>
        <p:blipFill>
          <a:blip r:embed="rId6" cstate="print"/>
          <a:stretch>
            <a:fillRect/>
          </a:stretch>
        </p:blipFill>
        <p:spPr>
          <a:xfrm>
            <a:off x="2021840" y="2882900"/>
            <a:ext cx="893445" cy="1613535"/>
          </a:xfrm>
          <a:prstGeom prst="rect">
            <a:avLst/>
          </a:prstGeom>
          <a:noFill/>
          <a:ln w="9525">
            <a:noFill/>
          </a:ln>
        </p:spPr>
      </p:pic>
      <p:sp>
        <p:nvSpPr>
          <p:cNvPr id="5" name="文本框 4"/>
          <p:cNvSpPr txBox="1"/>
          <p:nvPr/>
        </p:nvSpPr>
        <p:spPr>
          <a:xfrm>
            <a:off x="50165" y="4521835"/>
            <a:ext cx="3158490" cy="275590"/>
          </a:xfrm>
          <a:prstGeom prst="rect">
            <a:avLst/>
          </a:prstGeom>
          <a:noFill/>
        </p:spPr>
        <p:txBody>
          <a:bodyPr wrap="none" rtlCol="0">
            <a:spAutoFit/>
          </a:bodyPr>
          <a:lstStyle/>
          <a:p>
            <a:r>
              <a:rPr lang="zh-CN" altLang="en-US" sz="600"/>
              <a:t>（日韩考察）董事长和清华大学李树华                  （日韩考察）董事长和中国花卉报杨新航</a:t>
            </a:r>
            <a:endParaRPr lang="zh-CN" altLang="en-US" sz="600"/>
          </a:p>
          <a:p>
            <a:r>
              <a:rPr lang="zh-CN" altLang="en-US" sz="600"/>
              <a:t>                      教授合影留念                                                                             老社长合影留念</a:t>
            </a:r>
            <a:endParaRPr lang="zh-CN" altLang="en-US" sz="600"/>
          </a:p>
        </p:txBody>
      </p:sp>
      <p:pic>
        <p:nvPicPr>
          <p:cNvPr id="1073742974" name="图片 1073742973" descr="26"/>
          <p:cNvPicPr>
            <a:picLocks noChangeAspect="1"/>
          </p:cNvPicPr>
          <p:nvPr/>
        </p:nvPicPr>
        <p:blipFill>
          <a:blip r:embed="rId7" cstate="print"/>
          <a:stretch>
            <a:fillRect/>
          </a:stretch>
        </p:blipFill>
        <p:spPr>
          <a:xfrm>
            <a:off x="3371215" y="2929255"/>
            <a:ext cx="2131060" cy="1534160"/>
          </a:xfrm>
          <a:prstGeom prst="rect">
            <a:avLst/>
          </a:prstGeom>
          <a:noFill/>
          <a:ln w="9525">
            <a:noFill/>
          </a:ln>
        </p:spPr>
      </p:pic>
      <p:sp>
        <p:nvSpPr>
          <p:cNvPr id="6" name="文本框 5"/>
          <p:cNvSpPr txBox="1"/>
          <p:nvPr/>
        </p:nvSpPr>
        <p:spPr>
          <a:xfrm>
            <a:off x="3490595" y="4521835"/>
            <a:ext cx="2011680" cy="275590"/>
          </a:xfrm>
          <a:prstGeom prst="rect">
            <a:avLst/>
          </a:prstGeom>
          <a:noFill/>
        </p:spPr>
        <p:txBody>
          <a:bodyPr wrap="none" rtlCol="0">
            <a:spAutoFit/>
          </a:bodyPr>
          <a:lstStyle/>
          <a:p>
            <a:r>
              <a:rPr lang="zh-CN" altLang="en-US" sz="600"/>
              <a:t>（日韩考察）董事长和中国花卉协会绿化观赏苗木分会</a:t>
            </a:r>
            <a:endParaRPr lang="zh-CN" altLang="en-US" sz="600"/>
          </a:p>
          <a:p>
            <a:r>
              <a:rPr lang="zh-CN" altLang="en-US" sz="600"/>
              <a:t>                         闫大成副秘书长合影留念</a:t>
            </a:r>
            <a:endParaRPr lang="zh-CN" altLang="en-US" sz="600"/>
          </a:p>
        </p:txBody>
      </p:sp>
      <p:pic>
        <p:nvPicPr>
          <p:cNvPr id="1073742978" name="图片 1073742977" descr="2"/>
          <p:cNvPicPr>
            <a:picLocks noChangeAspect="1"/>
          </p:cNvPicPr>
          <p:nvPr/>
        </p:nvPicPr>
        <p:blipFill>
          <a:blip r:embed="rId8" cstate="print"/>
          <a:stretch>
            <a:fillRect/>
          </a:stretch>
        </p:blipFill>
        <p:spPr>
          <a:xfrm>
            <a:off x="5938520" y="2929255"/>
            <a:ext cx="2119630" cy="1522095"/>
          </a:xfrm>
          <a:prstGeom prst="rect">
            <a:avLst/>
          </a:prstGeom>
          <a:noFill/>
          <a:ln w="9525">
            <a:noFill/>
          </a:ln>
        </p:spPr>
      </p:pic>
      <p:sp>
        <p:nvSpPr>
          <p:cNvPr id="7" name="文本框 6"/>
          <p:cNvSpPr txBox="1"/>
          <p:nvPr/>
        </p:nvSpPr>
        <p:spPr>
          <a:xfrm>
            <a:off x="5938520" y="4521835"/>
            <a:ext cx="2190750" cy="275590"/>
          </a:xfrm>
          <a:prstGeom prst="rect">
            <a:avLst/>
          </a:prstGeom>
          <a:noFill/>
        </p:spPr>
        <p:txBody>
          <a:bodyPr wrap="square" rtlCol="0">
            <a:spAutoFit/>
          </a:bodyPr>
          <a:lstStyle/>
          <a:p>
            <a:r>
              <a:rPr lang="zh-CN" altLang="en-US" sz="600"/>
              <a:t>董事长与苗木学者、企业家赴日本、韩国考察造型绿化苗木和经典园林景观项目</a:t>
            </a:r>
            <a:endParaRPr lang="zh-CN" altLang="en-US" sz="600"/>
          </a:p>
        </p:txBody>
      </p:sp>
    </p:spTree>
  </p:cSld>
  <p:clrMapOvr>
    <a:masterClrMapping/>
  </p:clrMapOvr>
  <p:transition spd="slow" advTm="0">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3742896" name="Picture 88" descr="IMG_2686"/>
          <p:cNvPicPr>
            <a:picLocks noChangeAspect="1"/>
          </p:cNvPicPr>
          <p:nvPr/>
        </p:nvPicPr>
        <p:blipFill>
          <a:blip r:embed="rId1" cstate="print">
            <a:lum bright="12000" contrast="6000"/>
          </a:blip>
          <a:stretch>
            <a:fillRect/>
          </a:stretch>
        </p:blipFill>
        <p:spPr>
          <a:xfrm>
            <a:off x="191770" y="1133475"/>
            <a:ext cx="1681480" cy="1216660"/>
          </a:xfrm>
          <a:prstGeom prst="rect">
            <a:avLst/>
          </a:prstGeom>
          <a:noFill/>
          <a:ln w="9525">
            <a:noFill/>
          </a:ln>
        </p:spPr>
      </p:pic>
      <p:pic>
        <p:nvPicPr>
          <p:cNvPr id="1073742897" name="Picture 89" descr="IMG_2779"/>
          <p:cNvPicPr>
            <a:picLocks noChangeAspect="1"/>
          </p:cNvPicPr>
          <p:nvPr/>
        </p:nvPicPr>
        <p:blipFill>
          <a:blip r:embed="rId2" cstate="print"/>
          <a:stretch>
            <a:fillRect/>
          </a:stretch>
        </p:blipFill>
        <p:spPr>
          <a:xfrm>
            <a:off x="2239010" y="1141730"/>
            <a:ext cx="1699895" cy="1208405"/>
          </a:xfrm>
          <a:prstGeom prst="rect">
            <a:avLst/>
          </a:prstGeom>
          <a:noFill/>
          <a:ln w="9525">
            <a:noFill/>
          </a:ln>
        </p:spPr>
      </p:pic>
      <p:pic>
        <p:nvPicPr>
          <p:cNvPr id="1073742899" name="图片 1073742898" descr="IMG_8914"/>
          <p:cNvPicPr>
            <a:picLocks noChangeAspect="1"/>
          </p:cNvPicPr>
          <p:nvPr/>
        </p:nvPicPr>
        <p:blipFill>
          <a:blip r:embed="rId3" cstate="print"/>
          <a:stretch>
            <a:fillRect/>
          </a:stretch>
        </p:blipFill>
        <p:spPr>
          <a:xfrm>
            <a:off x="4454525" y="1128395"/>
            <a:ext cx="1699895" cy="1226185"/>
          </a:xfrm>
          <a:prstGeom prst="rect">
            <a:avLst/>
          </a:prstGeom>
          <a:noFill/>
          <a:ln w="9525">
            <a:noFill/>
          </a:ln>
        </p:spPr>
      </p:pic>
      <p:pic>
        <p:nvPicPr>
          <p:cNvPr id="1073742900" name="图片 1073742899" descr="IMG_8929"/>
          <p:cNvPicPr>
            <a:picLocks noChangeAspect="1"/>
          </p:cNvPicPr>
          <p:nvPr/>
        </p:nvPicPr>
        <p:blipFill>
          <a:blip r:embed="rId4" cstate="print"/>
          <a:stretch>
            <a:fillRect/>
          </a:stretch>
        </p:blipFill>
        <p:spPr>
          <a:xfrm>
            <a:off x="6743700" y="1120775"/>
            <a:ext cx="1821815" cy="1229360"/>
          </a:xfrm>
          <a:prstGeom prst="rect">
            <a:avLst/>
          </a:prstGeom>
          <a:noFill/>
          <a:ln w="9525">
            <a:noFill/>
          </a:ln>
        </p:spPr>
      </p:pic>
      <p:pic>
        <p:nvPicPr>
          <p:cNvPr id="1073742987" name="图片 1073742986" descr="_G9A0055"/>
          <p:cNvPicPr>
            <a:picLocks noChangeAspect="1"/>
          </p:cNvPicPr>
          <p:nvPr/>
        </p:nvPicPr>
        <p:blipFill>
          <a:blip r:embed="rId5" cstate="print"/>
          <a:stretch>
            <a:fillRect/>
          </a:stretch>
        </p:blipFill>
        <p:spPr>
          <a:xfrm>
            <a:off x="1593850" y="2977515"/>
            <a:ext cx="1700530" cy="1228725"/>
          </a:xfrm>
          <a:prstGeom prst="rect">
            <a:avLst/>
          </a:prstGeom>
          <a:noFill/>
          <a:ln w="9525">
            <a:noFill/>
          </a:ln>
        </p:spPr>
      </p:pic>
      <p:pic>
        <p:nvPicPr>
          <p:cNvPr id="1073742991" name="图片 1073742990" descr="IMG_0072"/>
          <p:cNvPicPr>
            <a:picLocks noChangeAspect="1"/>
          </p:cNvPicPr>
          <p:nvPr/>
        </p:nvPicPr>
        <p:blipFill>
          <a:blip r:embed="rId6" cstate="print"/>
          <a:stretch>
            <a:fillRect/>
          </a:stretch>
        </p:blipFill>
        <p:spPr>
          <a:xfrm>
            <a:off x="4839970" y="2976880"/>
            <a:ext cx="1842770" cy="1229360"/>
          </a:xfrm>
          <a:prstGeom prst="rect">
            <a:avLst/>
          </a:prstGeom>
          <a:noFill/>
          <a:ln w="9525">
            <a:noFill/>
          </a:ln>
        </p:spPr>
      </p:pic>
      <p:sp>
        <p:nvSpPr>
          <p:cNvPr id="2" name="文本框 1"/>
          <p:cNvSpPr txBox="1"/>
          <p:nvPr/>
        </p:nvSpPr>
        <p:spPr>
          <a:xfrm>
            <a:off x="140970" y="2419985"/>
            <a:ext cx="1783080" cy="198755"/>
          </a:xfrm>
          <a:prstGeom prst="rect">
            <a:avLst/>
          </a:prstGeom>
          <a:noFill/>
        </p:spPr>
        <p:txBody>
          <a:bodyPr wrap="none" rtlCol="0">
            <a:spAutoFit/>
          </a:bodyPr>
          <a:lstStyle/>
          <a:p>
            <a:pPr algn="l"/>
            <a:r>
              <a:rPr lang="zh-CN" altLang="en-US" sz="700"/>
              <a:t>国家园林协会专家组来富丽桃源小区参观</a:t>
            </a:r>
            <a:endParaRPr lang="zh-CN" altLang="en-US" sz="700"/>
          </a:p>
        </p:txBody>
      </p:sp>
      <p:sp>
        <p:nvSpPr>
          <p:cNvPr id="3" name="文本框 2"/>
          <p:cNvSpPr txBox="1"/>
          <p:nvPr/>
        </p:nvSpPr>
        <p:spPr>
          <a:xfrm>
            <a:off x="2167255" y="2419985"/>
            <a:ext cx="1783080" cy="198755"/>
          </a:xfrm>
          <a:prstGeom prst="rect">
            <a:avLst/>
          </a:prstGeom>
          <a:noFill/>
        </p:spPr>
        <p:txBody>
          <a:bodyPr wrap="none" rtlCol="0">
            <a:spAutoFit/>
          </a:bodyPr>
          <a:lstStyle/>
          <a:p>
            <a:pPr algn="l"/>
            <a:r>
              <a:rPr lang="zh-CN" altLang="en-US" sz="700"/>
              <a:t>国家园林协会专家组来富丽桃源小区参观</a:t>
            </a:r>
            <a:endParaRPr lang="zh-CN" altLang="en-US" sz="700"/>
          </a:p>
        </p:txBody>
      </p:sp>
      <p:sp>
        <p:nvSpPr>
          <p:cNvPr id="4" name="文本框 3"/>
          <p:cNvSpPr txBox="1"/>
          <p:nvPr/>
        </p:nvSpPr>
        <p:spPr>
          <a:xfrm>
            <a:off x="4545965" y="2419985"/>
            <a:ext cx="1516380" cy="198755"/>
          </a:xfrm>
          <a:prstGeom prst="rect">
            <a:avLst/>
          </a:prstGeom>
          <a:noFill/>
        </p:spPr>
        <p:txBody>
          <a:bodyPr wrap="none" rtlCol="0">
            <a:spAutoFit/>
          </a:bodyPr>
          <a:lstStyle/>
          <a:p>
            <a:pPr algn="l"/>
            <a:r>
              <a:rPr lang="zh-CN" altLang="en-US" sz="700"/>
              <a:t>韩国东国大学姜泰昊教授参观指导</a:t>
            </a:r>
            <a:endParaRPr lang="zh-CN" altLang="en-US" sz="700"/>
          </a:p>
        </p:txBody>
      </p:sp>
      <p:sp>
        <p:nvSpPr>
          <p:cNvPr id="5" name="文本框 4"/>
          <p:cNvSpPr txBox="1"/>
          <p:nvPr/>
        </p:nvSpPr>
        <p:spPr>
          <a:xfrm>
            <a:off x="6845300" y="2419985"/>
            <a:ext cx="1516380" cy="198755"/>
          </a:xfrm>
          <a:prstGeom prst="rect">
            <a:avLst/>
          </a:prstGeom>
          <a:noFill/>
        </p:spPr>
        <p:txBody>
          <a:bodyPr wrap="none" rtlCol="0">
            <a:spAutoFit/>
          </a:bodyPr>
          <a:lstStyle/>
          <a:p>
            <a:pPr algn="l"/>
            <a:r>
              <a:rPr lang="zh-CN" altLang="en-US" sz="700"/>
              <a:t>韩国东国大学姜泰昊教授参观指导</a:t>
            </a:r>
            <a:endParaRPr lang="zh-CN" altLang="en-US" sz="700"/>
          </a:p>
        </p:txBody>
      </p:sp>
      <p:sp>
        <p:nvSpPr>
          <p:cNvPr id="6" name="文本框 5"/>
          <p:cNvSpPr txBox="1"/>
          <p:nvPr/>
        </p:nvSpPr>
        <p:spPr>
          <a:xfrm>
            <a:off x="1687195" y="4289425"/>
            <a:ext cx="1160780" cy="198755"/>
          </a:xfrm>
          <a:prstGeom prst="rect">
            <a:avLst/>
          </a:prstGeom>
          <a:noFill/>
        </p:spPr>
        <p:txBody>
          <a:bodyPr wrap="none" rtlCol="0">
            <a:spAutoFit/>
          </a:bodyPr>
          <a:lstStyle/>
          <a:p>
            <a:pPr algn="l"/>
            <a:r>
              <a:rPr lang="zh-CN" altLang="en-US" sz="700"/>
              <a:t>《中国新三板》栏目专访</a:t>
            </a:r>
            <a:endParaRPr lang="zh-CN" altLang="en-US" sz="700"/>
          </a:p>
        </p:txBody>
      </p:sp>
      <p:sp>
        <p:nvSpPr>
          <p:cNvPr id="7" name="文本框 6"/>
          <p:cNvSpPr txBox="1"/>
          <p:nvPr/>
        </p:nvSpPr>
        <p:spPr>
          <a:xfrm>
            <a:off x="4359910" y="4289425"/>
            <a:ext cx="2760980" cy="306705"/>
          </a:xfrm>
          <a:prstGeom prst="rect">
            <a:avLst/>
          </a:prstGeom>
          <a:noFill/>
        </p:spPr>
        <p:txBody>
          <a:bodyPr wrap="none" rtlCol="0">
            <a:spAutoFit/>
          </a:bodyPr>
          <a:lstStyle/>
          <a:p>
            <a:pPr algn="l"/>
            <a:r>
              <a:rPr lang="zh-CN" altLang="en-US" sz="700"/>
              <a:t>董事长张忠峰与泰安市金融办副主任王凤坤，肥城市副市长王志勇</a:t>
            </a:r>
            <a:endParaRPr lang="zh-CN" altLang="en-US" sz="700"/>
          </a:p>
          <a:p>
            <a:pPr algn="l"/>
            <a:r>
              <a:rPr lang="zh-CN" altLang="en-US" sz="700"/>
              <a:t>                            金融办主任孙建在挂牌仪式上合影留念</a:t>
            </a:r>
            <a:endParaRPr lang="zh-CN" altLang="en-US" sz="700"/>
          </a:p>
        </p:txBody>
      </p:sp>
    </p:spTree>
  </p:cSld>
  <p:clrMapOvr>
    <a:masterClrMapping/>
  </p:clrMapOvr>
  <mc:AlternateContent xmlns:mc="http://schemas.openxmlformats.org/markup-compatibility/2006">
    <mc:Choice xmlns:p14="http://schemas.microsoft.com/office/powerpoint/2010/main" Requires="p14">
      <p:transition spd="slow" p14:dur="1200" advTm="16332">
        <p14:prism dir="u"/>
      </p:transition>
    </mc:Choice>
    <mc:Fallback>
      <p:transition spd="slow" advTm="16332">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3742967" name="图片 1073742966" descr="Picture(1)"/>
          <p:cNvPicPr>
            <a:picLocks noChangeAspect="1"/>
          </p:cNvPicPr>
          <p:nvPr/>
        </p:nvPicPr>
        <p:blipFill>
          <a:blip r:embed="rId1" cstate="print"/>
          <a:stretch>
            <a:fillRect/>
          </a:stretch>
        </p:blipFill>
        <p:spPr>
          <a:xfrm>
            <a:off x="289560" y="3093720"/>
            <a:ext cx="2479040" cy="1704975"/>
          </a:xfrm>
          <a:prstGeom prst="rect">
            <a:avLst/>
          </a:prstGeom>
          <a:noFill/>
          <a:ln w="9525">
            <a:noFill/>
          </a:ln>
        </p:spPr>
      </p:pic>
      <p:pic>
        <p:nvPicPr>
          <p:cNvPr id="1073742968" name="图片 1073742967" descr="001"/>
          <p:cNvPicPr>
            <a:picLocks noChangeAspect="1"/>
          </p:cNvPicPr>
          <p:nvPr/>
        </p:nvPicPr>
        <p:blipFill>
          <a:blip r:embed="rId2" cstate="print"/>
          <a:stretch>
            <a:fillRect/>
          </a:stretch>
        </p:blipFill>
        <p:spPr>
          <a:xfrm>
            <a:off x="289560" y="1120140"/>
            <a:ext cx="2500630" cy="1713230"/>
          </a:xfrm>
          <a:prstGeom prst="rect">
            <a:avLst/>
          </a:prstGeom>
          <a:noFill/>
          <a:ln w="9525">
            <a:noFill/>
          </a:ln>
        </p:spPr>
      </p:pic>
      <p:pic>
        <p:nvPicPr>
          <p:cNvPr id="1073742983" name="图片 1073742982" descr="IMG_0472"/>
          <p:cNvPicPr>
            <a:picLocks noChangeAspect="1"/>
          </p:cNvPicPr>
          <p:nvPr/>
        </p:nvPicPr>
        <p:blipFill>
          <a:blip r:embed="rId3" cstate="print"/>
          <a:stretch>
            <a:fillRect/>
          </a:stretch>
        </p:blipFill>
        <p:spPr>
          <a:xfrm>
            <a:off x="3547745" y="1365885"/>
            <a:ext cx="1607185" cy="2411095"/>
          </a:xfrm>
          <a:prstGeom prst="rect">
            <a:avLst/>
          </a:prstGeom>
          <a:noFill/>
          <a:ln w="9525">
            <a:noFill/>
          </a:ln>
        </p:spPr>
      </p:pic>
      <p:pic>
        <p:nvPicPr>
          <p:cNvPr id="1073742984" name="图片 1073742983" descr="Picture 015"/>
          <p:cNvPicPr>
            <a:picLocks noChangeAspect="1"/>
          </p:cNvPicPr>
          <p:nvPr/>
        </p:nvPicPr>
        <p:blipFill>
          <a:blip r:embed="rId4" cstate="print"/>
          <a:srcRect l="4813" t="16476" r="3899" b="17236"/>
          <a:stretch>
            <a:fillRect/>
          </a:stretch>
        </p:blipFill>
        <p:spPr>
          <a:xfrm>
            <a:off x="5646420" y="1608455"/>
            <a:ext cx="3375660" cy="1925320"/>
          </a:xfrm>
          <a:prstGeom prst="rect">
            <a:avLst/>
          </a:prstGeom>
          <a:noFill/>
          <a:ln w="9525">
            <a:noFill/>
          </a:ln>
        </p:spPr>
      </p:pic>
      <p:sp>
        <p:nvSpPr>
          <p:cNvPr id="2" name="文本框 1"/>
          <p:cNvSpPr txBox="1"/>
          <p:nvPr/>
        </p:nvSpPr>
        <p:spPr>
          <a:xfrm>
            <a:off x="3014345" y="4000500"/>
            <a:ext cx="2971165" cy="198755"/>
          </a:xfrm>
          <a:prstGeom prst="rect">
            <a:avLst/>
          </a:prstGeom>
          <a:noFill/>
        </p:spPr>
        <p:txBody>
          <a:bodyPr wrap="none" rtlCol="0">
            <a:spAutoFit/>
          </a:bodyPr>
          <a:lstStyle/>
          <a:p>
            <a:pPr algn="l"/>
            <a:r>
              <a:rPr lang="zh-CN" altLang="en-US" sz="700"/>
              <a:t>董事长张忠峰获得“2017-2018年度山东省林木产业领军人物”荣誉称号</a:t>
            </a:r>
            <a:endParaRPr lang="zh-CN" altLang="en-US" sz="700"/>
          </a:p>
        </p:txBody>
      </p:sp>
    </p:spTree>
  </p:cSld>
  <p:clrMapOvr>
    <a:masterClrMapping/>
  </p:clrMapOvr>
  <p:transition spd="slow" advTm="0">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1600" b="1" dirty="0" smtClean="0">
                <a:solidFill>
                  <a:srgbClr val="0070C0"/>
                </a:solidFill>
                <a:latin typeface="微软雅黑" panose="020B0503020204020204" pitchFamily="34" charset="-122"/>
                <a:ea typeface="微软雅黑" panose="020B0503020204020204" pitchFamily="34" charset="-122"/>
                <a:cs typeface="+mn-cs"/>
              </a:rPr>
              <a:t>八、校企合作</a:t>
            </a:r>
            <a:endParaRPr lang="zh-CN" altLang="en-US"/>
          </a:p>
        </p:txBody>
      </p:sp>
      <p:pic>
        <p:nvPicPr>
          <p:cNvPr id="5" name="图片 4" descr="兴润园林济南公公司、山东农业工程学院风景园林规划设计研究院和海外人才创新基地开业揭牌仪式"/>
          <p:cNvPicPr>
            <a:picLocks noChangeAspect="1"/>
          </p:cNvPicPr>
          <p:nvPr/>
        </p:nvPicPr>
        <p:blipFill>
          <a:blip r:embed="rId1"/>
          <a:stretch>
            <a:fillRect/>
          </a:stretch>
        </p:blipFill>
        <p:spPr>
          <a:xfrm>
            <a:off x="313690" y="988060"/>
            <a:ext cx="2213686" cy="1476000"/>
          </a:xfrm>
          <a:prstGeom prst="rect">
            <a:avLst/>
          </a:prstGeom>
        </p:spPr>
      </p:pic>
      <p:pic>
        <p:nvPicPr>
          <p:cNvPr id="9" name="图片 8" descr="兴润园林向山工院齐河校区捐赠绿化苗木"/>
          <p:cNvPicPr>
            <a:picLocks noChangeAspect="1"/>
          </p:cNvPicPr>
          <p:nvPr/>
        </p:nvPicPr>
        <p:blipFill>
          <a:blip r:embed="rId2"/>
          <a:stretch>
            <a:fillRect/>
          </a:stretch>
        </p:blipFill>
        <p:spPr>
          <a:xfrm>
            <a:off x="2961005" y="981710"/>
            <a:ext cx="2979718" cy="1476000"/>
          </a:xfrm>
          <a:prstGeom prst="rect">
            <a:avLst/>
          </a:prstGeom>
        </p:spPr>
      </p:pic>
      <p:pic>
        <p:nvPicPr>
          <p:cNvPr id="10" name="图片 9" descr="兴润园林向山工院齐河校区捐赠绿化苗木2"/>
          <p:cNvPicPr>
            <a:picLocks noChangeAspect="1"/>
          </p:cNvPicPr>
          <p:nvPr/>
        </p:nvPicPr>
        <p:blipFill>
          <a:blip r:embed="rId3"/>
          <a:stretch>
            <a:fillRect/>
          </a:stretch>
        </p:blipFill>
        <p:spPr>
          <a:xfrm>
            <a:off x="6370955" y="981710"/>
            <a:ext cx="2287706" cy="1476000"/>
          </a:xfrm>
          <a:prstGeom prst="rect">
            <a:avLst/>
          </a:prstGeom>
        </p:spPr>
      </p:pic>
      <p:pic>
        <p:nvPicPr>
          <p:cNvPr id="11" name="图片 10" descr="山东农业工程学院科技成果评价会"/>
          <p:cNvPicPr>
            <a:picLocks noChangeAspect="1"/>
          </p:cNvPicPr>
          <p:nvPr/>
        </p:nvPicPr>
        <p:blipFill>
          <a:blip r:embed="rId4"/>
          <a:stretch>
            <a:fillRect/>
          </a:stretch>
        </p:blipFill>
        <p:spPr>
          <a:xfrm>
            <a:off x="313690" y="3147695"/>
            <a:ext cx="2623677" cy="1476000"/>
          </a:xfrm>
          <a:prstGeom prst="rect">
            <a:avLst/>
          </a:prstGeom>
        </p:spPr>
      </p:pic>
      <p:pic>
        <p:nvPicPr>
          <p:cNvPr id="12" name="图片 11" descr="2020级风景园林专业学生实践教学"/>
          <p:cNvPicPr>
            <a:picLocks noChangeAspect="1"/>
          </p:cNvPicPr>
          <p:nvPr/>
        </p:nvPicPr>
        <p:blipFill>
          <a:blip r:embed="rId5"/>
          <a:stretch>
            <a:fillRect/>
          </a:stretch>
        </p:blipFill>
        <p:spPr>
          <a:xfrm>
            <a:off x="3482975" y="3147695"/>
            <a:ext cx="2178050" cy="1475740"/>
          </a:xfrm>
          <a:prstGeom prst="rect">
            <a:avLst/>
          </a:prstGeom>
        </p:spPr>
      </p:pic>
      <p:pic>
        <p:nvPicPr>
          <p:cNvPr id="13" name="图片 12" descr="聊城大学园林专业硕士研究生到兴润园林参加专业实践活动"/>
          <p:cNvPicPr>
            <a:picLocks noChangeAspect="1"/>
          </p:cNvPicPr>
          <p:nvPr/>
        </p:nvPicPr>
        <p:blipFill>
          <a:blip r:embed="rId6"/>
          <a:stretch>
            <a:fillRect/>
          </a:stretch>
        </p:blipFill>
        <p:spPr>
          <a:xfrm>
            <a:off x="6370955" y="3147695"/>
            <a:ext cx="2214282" cy="1476000"/>
          </a:xfrm>
          <a:prstGeom prst="rect">
            <a:avLst/>
          </a:prstGeom>
        </p:spPr>
      </p:pic>
      <p:sp>
        <p:nvSpPr>
          <p:cNvPr id="14" name="文本框 13"/>
          <p:cNvSpPr txBox="1"/>
          <p:nvPr/>
        </p:nvSpPr>
        <p:spPr>
          <a:xfrm>
            <a:off x="289560" y="2529205"/>
            <a:ext cx="2237740" cy="553085"/>
          </a:xfrm>
          <a:prstGeom prst="rect">
            <a:avLst/>
          </a:prstGeom>
          <a:noFill/>
        </p:spPr>
        <p:txBody>
          <a:bodyPr wrap="square" rtlCol="0">
            <a:spAutoFit/>
          </a:bodyPr>
          <a:p>
            <a:pPr algn="ctr"/>
            <a:r>
              <a:rPr lang="zh-CN" altLang="en-US" sz="1000" b="1"/>
              <a:t>兴润园林济南公公司、山东农业工程学院风景园林规划设计研究院和海外人才创新基地开业揭牌仪式</a:t>
            </a:r>
            <a:endParaRPr lang="zh-CN" altLang="en-US" sz="1000" b="1"/>
          </a:p>
        </p:txBody>
      </p:sp>
      <p:sp>
        <p:nvSpPr>
          <p:cNvPr id="15" name="文本框 14"/>
          <p:cNvSpPr txBox="1"/>
          <p:nvPr/>
        </p:nvSpPr>
        <p:spPr>
          <a:xfrm>
            <a:off x="2988310" y="2529205"/>
            <a:ext cx="2858770" cy="245110"/>
          </a:xfrm>
          <a:prstGeom prst="rect">
            <a:avLst/>
          </a:prstGeom>
          <a:noFill/>
        </p:spPr>
        <p:txBody>
          <a:bodyPr wrap="square" rtlCol="0">
            <a:spAutoFit/>
          </a:bodyPr>
          <a:p>
            <a:pPr algn="ctr"/>
            <a:r>
              <a:rPr lang="zh-CN" altLang="en-US" sz="1000" b="1"/>
              <a:t>兴润园林向山工院齐河校区捐赠绿化苗木</a:t>
            </a:r>
            <a:endParaRPr lang="zh-CN" altLang="en-US" sz="1000" b="1"/>
          </a:p>
        </p:txBody>
      </p:sp>
      <p:sp>
        <p:nvSpPr>
          <p:cNvPr id="16" name="文本框 15"/>
          <p:cNvSpPr txBox="1"/>
          <p:nvPr/>
        </p:nvSpPr>
        <p:spPr>
          <a:xfrm>
            <a:off x="6342380" y="2536825"/>
            <a:ext cx="2357755" cy="229870"/>
          </a:xfrm>
          <a:prstGeom prst="rect">
            <a:avLst/>
          </a:prstGeom>
          <a:noFill/>
        </p:spPr>
        <p:txBody>
          <a:bodyPr wrap="square" rtlCol="0">
            <a:spAutoFit/>
          </a:bodyPr>
          <a:p>
            <a:r>
              <a:rPr lang="zh-CN" altLang="en-US" sz="900" b="1"/>
              <a:t>兴润园林向山工院齐河校区捐赠绿化苗木</a:t>
            </a:r>
            <a:endParaRPr lang="zh-CN" altLang="en-US" sz="900" b="1"/>
          </a:p>
        </p:txBody>
      </p:sp>
      <p:sp>
        <p:nvSpPr>
          <p:cNvPr id="17" name="文本框 16"/>
          <p:cNvSpPr txBox="1"/>
          <p:nvPr/>
        </p:nvSpPr>
        <p:spPr>
          <a:xfrm>
            <a:off x="341630" y="4731385"/>
            <a:ext cx="2574290" cy="245110"/>
          </a:xfrm>
          <a:prstGeom prst="rect">
            <a:avLst/>
          </a:prstGeom>
          <a:noFill/>
        </p:spPr>
        <p:txBody>
          <a:bodyPr wrap="square" rtlCol="0">
            <a:spAutoFit/>
          </a:bodyPr>
          <a:p>
            <a:pPr algn="ctr"/>
            <a:r>
              <a:rPr lang="zh-CN" altLang="en-US" sz="1000" b="1"/>
              <a:t>山东农业工程学院科技成果评价会</a:t>
            </a:r>
            <a:endParaRPr lang="zh-CN" altLang="en-US" sz="1000" b="1"/>
          </a:p>
        </p:txBody>
      </p:sp>
      <p:sp>
        <p:nvSpPr>
          <p:cNvPr id="18" name="文本框 17"/>
          <p:cNvSpPr txBox="1"/>
          <p:nvPr/>
        </p:nvSpPr>
        <p:spPr>
          <a:xfrm>
            <a:off x="3563620" y="4731385"/>
            <a:ext cx="2138680" cy="245110"/>
          </a:xfrm>
          <a:prstGeom prst="rect">
            <a:avLst/>
          </a:prstGeom>
          <a:noFill/>
        </p:spPr>
        <p:txBody>
          <a:bodyPr wrap="square" rtlCol="0">
            <a:spAutoFit/>
          </a:bodyPr>
          <a:p>
            <a:r>
              <a:rPr lang="zh-CN" altLang="en-US" sz="1000" b="1"/>
              <a:t>2020级风景园林专业学生实践教学</a:t>
            </a:r>
            <a:endParaRPr lang="zh-CN" altLang="en-US" sz="1000" b="1"/>
          </a:p>
        </p:txBody>
      </p:sp>
      <p:sp>
        <p:nvSpPr>
          <p:cNvPr id="19" name="文本框 18"/>
          <p:cNvSpPr txBox="1"/>
          <p:nvPr/>
        </p:nvSpPr>
        <p:spPr>
          <a:xfrm>
            <a:off x="6410325" y="4731385"/>
            <a:ext cx="2276475" cy="398780"/>
          </a:xfrm>
          <a:prstGeom prst="rect">
            <a:avLst/>
          </a:prstGeom>
          <a:noFill/>
        </p:spPr>
        <p:txBody>
          <a:bodyPr wrap="square" rtlCol="0">
            <a:spAutoFit/>
          </a:bodyPr>
          <a:p>
            <a:pPr algn="ctr"/>
            <a:r>
              <a:rPr lang="zh-CN" altLang="en-US" sz="1000" b="1"/>
              <a:t>聊城大学园林专业硕士研究生到兴润园林参加专业实践活动</a:t>
            </a:r>
            <a:endParaRPr lang="zh-CN" altLang="en-US" sz="1000" b="1"/>
          </a:p>
        </p:txBody>
      </p:sp>
    </p:spTree>
  </p:cSld>
  <p:clrMapOvr>
    <a:masterClrMapping/>
  </p:clrMapOvr>
  <p:transition spd="slow" advClick="0" advTm="0">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preferRelativeResize="0"/>
          <p:nvPr/>
        </p:nvPicPr>
        <p:blipFill>
          <a:blip r:embed="rId1" cstate="email"/>
          <a:stretch>
            <a:fillRect/>
          </a:stretch>
        </p:blipFill>
        <p:spPr>
          <a:xfrm>
            <a:off x="4552495" y="1095959"/>
            <a:ext cx="1358518" cy="1188012"/>
          </a:xfrm>
          <a:prstGeom prst="rect">
            <a:avLst/>
          </a:prstGeom>
        </p:spPr>
      </p:pic>
      <p:pic>
        <p:nvPicPr>
          <p:cNvPr id="15" name="图片 14"/>
          <p:cNvPicPr preferRelativeResize="0"/>
          <p:nvPr/>
        </p:nvPicPr>
        <p:blipFill>
          <a:blip r:embed="rId2" cstate="email"/>
          <a:stretch>
            <a:fillRect/>
          </a:stretch>
        </p:blipFill>
        <p:spPr>
          <a:xfrm>
            <a:off x="7269513" y="1341186"/>
            <a:ext cx="891702" cy="921658"/>
          </a:xfrm>
          <a:prstGeom prst="rect">
            <a:avLst/>
          </a:prstGeom>
        </p:spPr>
      </p:pic>
      <p:pic>
        <p:nvPicPr>
          <p:cNvPr id="16" name="图片 15"/>
          <p:cNvPicPr preferRelativeResize="0"/>
          <p:nvPr/>
        </p:nvPicPr>
        <p:blipFill>
          <a:blip r:embed="rId3" cstate="email"/>
          <a:stretch>
            <a:fillRect/>
          </a:stretch>
        </p:blipFill>
        <p:spPr>
          <a:xfrm>
            <a:off x="5907592" y="2262845"/>
            <a:ext cx="1358245" cy="1209259"/>
          </a:xfrm>
          <a:prstGeom prst="rect">
            <a:avLst/>
          </a:prstGeom>
        </p:spPr>
      </p:pic>
      <p:pic>
        <p:nvPicPr>
          <p:cNvPr id="19" name="图片 18"/>
          <p:cNvPicPr preferRelativeResize="0"/>
          <p:nvPr/>
        </p:nvPicPr>
        <p:blipFill>
          <a:blip r:embed="rId4" cstate="email"/>
          <a:stretch>
            <a:fillRect/>
          </a:stretch>
        </p:blipFill>
        <p:spPr>
          <a:xfrm>
            <a:off x="3179690" y="2283971"/>
            <a:ext cx="1369948" cy="1188132"/>
          </a:xfrm>
          <a:prstGeom prst="rect">
            <a:avLst/>
          </a:prstGeom>
        </p:spPr>
      </p:pic>
      <p:sp>
        <p:nvSpPr>
          <p:cNvPr id="65" name="TextBox 64"/>
          <p:cNvSpPr txBox="1"/>
          <p:nvPr/>
        </p:nvSpPr>
        <p:spPr>
          <a:xfrm>
            <a:off x="5930265" y="3507740"/>
            <a:ext cx="2795905" cy="1173480"/>
          </a:xfrm>
          <a:prstGeom prst="rect">
            <a:avLst/>
          </a:prstGeom>
          <a:noFill/>
        </p:spPr>
        <p:txBody>
          <a:bodyPr wrap="square" lIns="67135" tIns="33568" rIns="67135" bIns="33568" rtlCol="0">
            <a:spAutoFit/>
          </a:bodyPr>
          <a:lstStyle>
            <a:defPPr>
              <a:defRPr lang="zh-CN"/>
            </a:defPPr>
            <a:lvl1pPr>
              <a:lnSpc>
                <a:spcPct val="150000"/>
              </a:lnSpc>
              <a:defRPr sz="18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a:lnSpc>
                <a:spcPct val="200000"/>
              </a:lnSpc>
            </a:pPr>
            <a:r>
              <a:rPr lang="zh-CN" altLang="en-US" sz="900" b="1" dirty="0" smtClean="0">
                <a:solidFill>
                  <a:schemeClr val="tx1"/>
                </a:solidFill>
              </a:rPr>
              <a:t>      企业本着“诚信、包容、务实、创新”的精神，坚持“以质量为生命，以信誉求生存”的企业宗旨诚结天下朋友，描绘山川秀美的蓝图，携手共创“绿水青山”的生态建设大业。</a:t>
            </a:r>
            <a:endParaRPr lang="zh-CN" altLang="en-US" sz="900" b="1" dirty="0">
              <a:solidFill>
                <a:schemeClr val="tx1"/>
              </a:solidFill>
            </a:endParaRPr>
          </a:p>
        </p:txBody>
      </p:sp>
      <p:sp>
        <p:nvSpPr>
          <p:cNvPr id="66" name="矩形 65">
            <a:hlinkClick r:id="" action="ppaction://noaction"/>
          </p:cNvPr>
          <p:cNvSpPr/>
          <p:nvPr/>
        </p:nvSpPr>
        <p:spPr>
          <a:xfrm>
            <a:off x="9026404" y="1113588"/>
            <a:ext cx="117596" cy="357942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7135" tIns="33568" rIns="67135" bIns="33568" rtlCol="0" anchor="ctr"/>
          <a:lstStyle/>
          <a:p>
            <a:pPr algn="ctr"/>
            <a:endParaRPr lang="zh-CN" altLang="en-US" sz="1200"/>
          </a:p>
        </p:txBody>
      </p:sp>
      <p:pic>
        <p:nvPicPr>
          <p:cNvPr id="69" name="图片 68"/>
          <p:cNvPicPr preferRelativeResize="0"/>
          <p:nvPr/>
        </p:nvPicPr>
        <p:blipFill>
          <a:blip r:embed="rId5" cstate="email"/>
          <a:stretch>
            <a:fillRect/>
          </a:stretch>
        </p:blipFill>
        <p:spPr>
          <a:xfrm>
            <a:off x="465511" y="3472104"/>
            <a:ext cx="1369948" cy="1209258"/>
          </a:xfrm>
          <a:prstGeom prst="rect">
            <a:avLst/>
          </a:prstGeom>
        </p:spPr>
      </p:pic>
      <p:pic>
        <p:nvPicPr>
          <p:cNvPr id="74" name="图片 73"/>
          <p:cNvPicPr preferRelativeResize="0"/>
          <p:nvPr/>
        </p:nvPicPr>
        <p:blipFill>
          <a:blip r:embed="rId6" cstate="email"/>
          <a:stretch>
            <a:fillRect/>
          </a:stretch>
        </p:blipFill>
        <p:spPr>
          <a:xfrm>
            <a:off x="3182548" y="3472103"/>
            <a:ext cx="1369948" cy="1209259"/>
          </a:xfrm>
          <a:prstGeom prst="rect">
            <a:avLst/>
          </a:prstGeom>
        </p:spPr>
      </p:pic>
      <p:grpSp>
        <p:nvGrpSpPr>
          <p:cNvPr id="10" name="组合 9"/>
          <p:cNvGrpSpPr/>
          <p:nvPr/>
        </p:nvGrpSpPr>
        <p:grpSpPr>
          <a:xfrm>
            <a:off x="3191515" y="1074713"/>
            <a:ext cx="1358123" cy="1209259"/>
            <a:chOff x="6526421" y="1612344"/>
            <a:chExt cx="1871663" cy="1612345"/>
          </a:xfrm>
          <a:solidFill>
            <a:srgbClr val="0070C0"/>
          </a:solidFill>
        </p:grpSpPr>
        <p:sp>
          <p:nvSpPr>
            <p:cNvPr id="11" name="矩形 10">
              <a:hlinkClick r:id="rId7" action="ppaction://hlinksldjump"/>
            </p:cNvPr>
            <p:cNvSpPr/>
            <p:nvPr/>
          </p:nvSpPr>
          <p:spPr>
            <a:xfrm>
              <a:off x="6526421" y="1612344"/>
              <a:ext cx="1871663" cy="1612345"/>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2" name="文本框 13"/>
            <p:cNvSpPr txBox="1"/>
            <p:nvPr/>
          </p:nvSpPr>
          <p:spPr>
            <a:xfrm>
              <a:off x="6557906" y="2147471"/>
              <a:ext cx="1772109" cy="410369"/>
            </a:xfrm>
            <a:prstGeom prst="rect">
              <a:avLst/>
            </a:prstGeom>
            <a:noFill/>
          </p:spPr>
          <p:txBody>
            <a:bodyPr wrap="square" rtlCol="0">
              <a:spAutoFit/>
            </a:bodyPr>
            <a:lstStyle/>
            <a:p>
              <a:pPr lvl="0"/>
              <a:r>
                <a:rPr lang="zh-CN" altLang="en-US" sz="1400" b="1" dirty="0" smtClean="0">
                  <a:solidFill>
                    <a:schemeClr val="bg1"/>
                  </a:solidFill>
                  <a:latin typeface="微软雅黑" panose="020B0503020204020204" pitchFamily="34" charset="-122"/>
                  <a:ea typeface="微软雅黑" panose="020B0503020204020204" pitchFamily="34" charset="-122"/>
                </a:rPr>
                <a:t>一、企业简介</a:t>
              </a:r>
              <a:endParaRPr lang="zh-CN" altLang="en-US" sz="1400" b="1" dirty="0" smtClean="0">
                <a:solidFill>
                  <a:schemeClr val="bg1"/>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5911014" y="1074713"/>
            <a:ext cx="1358123" cy="1209259"/>
            <a:chOff x="8398084" y="3224688"/>
            <a:chExt cx="1871663" cy="1612345"/>
          </a:xfrm>
        </p:grpSpPr>
        <p:sp>
          <p:nvSpPr>
            <p:cNvPr id="25" name="矩形 24">
              <a:hlinkClick r:id="" action="ppaction://noaction"/>
            </p:cNvPr>
            <p:cNvSpPr/>
            <p:nvPr/>
          </p:nvSpPr>
          <p:spPr>
            <a:xfrm>
              <a:off x="8398084" y="3224688"/>
              <a:ext cx="1871663" cy="1612345"/>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7" name="文本框 28"/>
            <p:cNvSpPr txBox="1"/>
            <p:nvPr/>
          </p:nvSpPr>
          <p:spPr>
            <a:xfrm>
              <a:off x="8422878" y="3757995"/>
              <a:ext cx="1772109" cy="410369"/>
            </a:xfrm>
            <a:prstGeom prst="rect">
              <a:avLst/>
            </a:prstGeom>
            <a:noFill/>
          </p:spPr>
          <p:txBody>
            <a:bodyPr wrap="square" rtlCol="0">
              <a:spAutoFit/>
            </a:bodyPr>
            <a:lstStyle/>
            <a:p>
              <a:r>
                <a:rPr lang="zh-CN" altLang="en-US" sz="1400" b="1" dirty="0" smtClean="0">
                  <a:solidFill>
                    <a:schemeClr val="bg1"/>
                  </a:solidFill>
                  <a:latin typeface="微软雅黑" panose="020B0503020204020204" pitchFamily="34" charset="-122"/>
                  <a:ea typeface="微软雅黑" panose="020B0503020204020204" pitchFamily="34" charset="-122"/>
                </a:rPr>
                <a:t>二、企业证书</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7269513" y="2262845"/>
            <a:ext cx="1358123" cy="1209259"/>
            <a:chOff x="2797610" y="3224461"/>
            <a:chExt cx="1871663" cy="1612345"/>
          </a:xfrm>
        </p:grpSpPr>
        <p:sp>
          <p:nvSpPr>
            <p:cNvPr id="29" name="矩形 28">
              <a:hlinkClick r:id="" action="ppaction://noaction"/>
            </p:cNvPr>
            <p:cNvSpPr/>
            <p:nvPr/>
          </p:nvSpPr>
          <p:spPr>
            <a:xfrm>
              <a:off x="2797610" y="3224461"/>
              <a:ext cx="1871663" cy="1612345"/>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1" name="文本框 31"/>
            <p:cNvSpPr txBox="1"/>
            <p:nvPr/>
          </p:nvSpPr>
          <p:spPr>
            <a:xfrm>
              <a:off x="2820783" y="3635912"/>
              <a:ext cx="1772109" cy="697627"/>
            </a:xfrm>
            <a:prstGeom prst="rect">
              <a:avLst/>
            </a:prstGeom>
            <a:noFill/>
          </p:spPr>
          <p:txBody>
            <a:bodyPr wrap="square" rtlCol="0">
              <a:spAutoFit/>
            </a:bodyPr>
            <a:lstStyle/>
            <a:p>
              <a:r>
                <a:rPr lang="zh-CN" altLang="en-US" sz="1400" b="1" dirty="0" smtClean="0">
                  <a:solidFill>
                    <a:schemeClr val="bg1"/>
                  </a:solidFill>
                  <a:latin typeface="微软雅黑" panose="020B0503020204020204" pitchFamily="34" charset="-122"/>
                  <a:ea typeface="微软雅黑" panose="020B0503020204020204" pitchFamily="34" charset="-122"/>
                </a:rPr>
                <a:t>三、企业信用荣誉</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grpSp>
        <p:nvGrpSpPr>
          <p:cNvPr id="32" name="组合 31"/>
          <p:cNvGrpSpPr/>
          <p:nvPr/>
        </p:nvGrpSpPr>
        <p:grpSpPr>
          <a:xfrm>
            <a:off x="4549469" y="2262845"/>
            <a:ext cx="1358123" cy="1209259"/>
            <a:chOff x="6537125" y="4836351"/>
            <a:chExt cx="1871663" cy="1612345"/>
          </a:xfrm>
        </p:grpSpPr>
        <p:sp>
          <p:nvSpPr>
            <p:cNvPr id="33" name="矩形 32">
              <a:hlinkClick r:id="" action="ppaction://noaction"/>
            </p:cNvPr>
            <p:cNvSpPr/>
            <p:nvPr/>
          </p:nvSpPr>
          <p:spPr>
            <a:xfrm>
              <a:off x="6537125" y="4836351"/>
              <a:ext cx="1871663" cy="1612345"/>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5" name="文本框 34"/>
            <p:cNvSpPr txBox="1"/>
            <p:nvPr/>
          </p:nvSpPr>
          <p:spPr>
            <a:xfrm>
              <a:off x="6567739" y="5343052"/>
              <a:ext cx="1772109" cy="697627"/>
            </a:xfrm>
            <a:prstGeom prst="rect">
              <a:avLst/>
            </a:prstGeom>
            <a:noFill/>
          </p:spPr>
          <p:txBody>
            <a:bodyPr wrap="square" rtlCol="0">
              <a:spAutoFit/>
            </a:bodyPr>
            <a:lstStyle/>
            <a:p>
              <a:r>
                <a:rPr lang="zh-CN" altLang="en-US" sz="1400" b="1" dirty="0" smtClean="0">
                  <a:solidFill>
                    <a:schemeClr val="bg1"/>
                  </a:solidFill>
                  <a:latin typeface="微软雅黑" panose="020B0503020204020204" pitchFamily="34" charset="-122"/>
                  <a:ea typeface="微软雅黑" panose="020B0503020204020204" pitchFamily="34" charset="-122"/>
                </a:rPr>
                <a:t>四、企业获奖证书</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823753" y="2262844"/>
            <a:ext cx="1358123" cy="1209259"/>
            <a:chOff x="6537125" y="4836351"/>
            <a:chExt cx="1871663" cy="1612345"/>
          </a:xfrm>
        </p:grpSpPr>
        <p:sp>
          <p:nvSpPr>
            <p:cNvPr id="71" name="矩形 70">
              <a:hlinkClick r:id="" action="ppaction://noaction"/>
            </p:cNvPr>
            <p:cNvSpPr/>
            <p:nvPr/>
          </p:nvSpPr>
          <p:spPr>
            <a:xfrm>
              <a:off x="6537125" y="4836351"/>
              <a:ext cx="1871663" cy="1612345"/>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73" name="文本框 34"/>
            <p:cNvSpPr txBox="1"/>
            <p:nvPr/>
          </p:nvSpPr>
          <p:spPr>
            <a:xfrm>
              <a:off x="6582997" y="5343054"/>
              <a:ext cx="1772109" cy="697627"/>
            </a:xfrm>
            <a:prstGeom prst="rect">
              <a:avLst/>
            </a:prstGeom>
            <a:noFill/>
          </p:spPr>
          <p:txBody>
            <a:bodyPr wrap="square" rtlCol="0">
              <a:spAutoFit/>
            </a:bodyPr>
            <a:lstStyle/>
            <a:p>
              <a:r>
                <a:rPr lang="zh-CN" altLang="en-US" sz="1400" b="1" dirty="0" smtClean="0">
                  <a:solidFill>
                    <a:schemeClr val="bg1"/>
                  </a:solidFill>
                  <a:latin typeface="微软雅黑" panose="020B0503020204020204" pitchFamily="34" charset="-122"/>
                  <a:ea typeface="微软雅黑" panose="020B0503020204020204" pitchFamily="34" charset="-122"/>
                </a:rPr>
                <a:t>五、企业优质工程奖项</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1823720" y="3472180"/>
            <a:ext cx="1357630" cy="1209040"/>
            <a:chOff x="2985" y="5581"/>
            <a:chExt cx="2138" cy="1904"/>
          </a:xfrm>
        </p:grpSpPr>
        <p:sp>
          <p:nvSpPr>
            <p:cNvPr id="76" name="矩形 75">
              <a:hlinkClick r:id="" action="ppaction://noaction"/>
            </p:cNvPr>
            <p:cNvSpPr/>
            <p:nvPr/>
          </p:nvSpPr>
          <p:spPr>
            <a:xfrm>
              <a:off x="2985" y="5581"/>
              <a:ext cx="2139" cy="1904"/>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78" name="文本框 34"/>
            <p:cNvSpPr txBox="1"/>
            <p:nvPr/>
          </p:nvSpPr>
          <p:spPr>
            <a:xfrm>
              <a:off x="3037" y="6188"/>
              <a:ext cx="2025" cy="483"/>
            </a:xfrm>
            <a:prstGeom prst="rect">
              <a:avLst/>
            </a:prstGeom>
            <a:noFill/>
          </p:spPr>
          <p:txBody>
            <a:bodyPr wrap="square" rtlCol="0">
              <a:spAutoFit/>
            </a:bodyPr>
            <a:lstStyle/>
            <a:p>
              <a:r>
                <a:rPr lang="zh-CN" altLang="en-US" sz="1400" b="1" dirty="0" smtClean="0">
                  <a:solidFill>
                    <a:schemeClr val="bg1"/>
                  </a:solidFill>
                  <a:latin typeface="微软雅黑" panose="020B0503020204020204" pitchFamily="34" charset="-122"/>
                  <a:ea typeface="微软雅黑" panose="020B0503020204020204" pitchFamily="34" charset="-122"/>
                </a:rPr>
                <a:t>六、企业业绩</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4572000" y="3472180"/>
            <a:ext cx="1357630" cy="1209040"/>
            <a:chOff x="7313" y="5581"/>
            <a:chExt cx="2138" cy="1904"/>
          </a:xfrm>
        </p:grpSpPr>
        <p:sp>
          <p:nvSpPr>
            <p:cNvPr id="2" name="矩形 1">
              <a:hlinkClick r:id="" action="ppaction://noaction"/>
            </p:cNvPr>
            <p:cNvSpPr/>
            <p:nvPr/>
          </p:nvSpPr>
          <p:spPr>
            <a:xfrm>
              <a:off x="7313" y="5581"/>
              <a:ext cx="2139" cy="1904"/>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 name="文本框 34"/>
            <p:cNvSpPr txBox="1"/>
            <p:nvPr/>
          </p:nvSpPr>
          <p:spPr>
            <a:xfrm>
              <a:off x="7369" y="6177"/>
              <a:ext cx="2025" cy="483"/>
            </a:xfrm>
            <a:prstGeom prst="rect">
              <a:avLst/>
            </a:prstGeom>
            <a:noFill/>
          </p:spPr>
          <p:txBody>
            <a:bodyPr wrap="square" rtlCol="0">
              <a:spAutoFit/>
            </a:bodyPr>
            <a:lstStyle/>
            <a:p>
              <a:r>
                <a:rPr lang="zh-CN" altLang="en-US" sz="1400" b="1" dirty="0" smtClean="0">
                  <a:solidFill>
                    <a:schemeClr val="bg1"/>
                  </a:solidFill>
                  <a:latin typeface="微软雅黑" panose="020B0503020204020204" pitchFamily="34" charset="-122"/>
                  <a:ea typeface="微软雅黑" panose="020B0503020204020204" pitchFamily="34" charset="-122"/>
                </a:rPr>
                <a:t>七、参观检查</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4000"/>
                                  </p:stCondLst>
                                  <p:childTnLst>
                                    <p:set>
                                      <p:cBhvr>
                                        <p:cTn id="6" dur="1" fill="hold">
                                          <p:stCondLst>
                                            <p:cond delay="0"/>
                                          </p:stCondLst>
                                        </p:cTn>
                                        <p:tgtEl>
                                          <p:spTgt spid="66"/>
                                        </p:tgtEl>
                                        <p:attrNameLst>
                                          <p:attrName>style.visibility</p:attrName>
                                        </p:attrNameLst>
                                      </p:cBhvr>
                                      <p:to>
                                        <p:strVal val="visible"/>
                                      </p:to>
                                    </p:set>
                                    <p:animEffect transition="in" filter="wipe(right)">
                                      <p:cBhvr>
                                        <p:cTn id="7" dur="500"/>
                                        <p:tgtEl>
                                          <p:spTgt spid="66"/>
                                        </p:tgtEl>
                                      </p:cBhvr>
                                    </p:animEffect>
                                  </p:childTnLst>
                                </p:cTn>
                              </p:par>
                            </p:childTnLst>
                          </p:cTn>
                        </p:par>
                        <p:par>
                          <p:cTn id="8" fill="hold">
                            <p:stCondLst>
                              <p:cond delay="4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5500"/>
                            </p:stCondLst>
                            <p:childTnLst>
                              <p:par>
                                <p:cTn id="17" presetID="10"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6500"/>
                            </p:stCondLst>
                            <p:childTnLst>
                              <p:par>
                                <p:cTn id="25" presetID="10" presetClass="entr" presetSubtype="0"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par>
                          <p:cTn id="28" fill="hold">
                            <p:stCondLst>
                              <p:cond delay="700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7500"/>
                            </p:stCondLst>
                            <p:childTnLst>
                              <p:par>
                                <p:cTn id="33" presetID="10" presetClass="entr" presetSubtype="0"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par>
                          <p:cTn id="40" fill="hold">
                            <p:stCondLst>
                              <p:cond delay="8500"/>
                            </p:stCondLst>
                            <p:childTnLst>
                              <p:par>
                                <p:cTn id="41" presetID="10" presetClass="entr" presetSubtype="0" fill="hold" nodeType="after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fade">
                                      <p:cBhvr>
                                        <p:cTn id="43" dur="500"/>
                                        <p:tgtEl>
                                          <p:spTgt spid="70"/>
                                        </p:tgtEl>
                                      </p:cBhvr>
                                    </p:animEffect>
                                  </p:childTnLst>
                                </p:cTn>
                              </p:par>
                            </p:childTnLst>
                          </p:cTn>
                        </p:par>
                        <p:par>
                          <p:cTn id="44" fill="hold">
                            <p:stCondLst>
                              <p:cond delay="9000"/>
                            </p:stCondLst>
                            <p:childTnLst>
                              <p:par>
                                <p:cTn id="45" presetID="10" presetClass="entr" presetSubtype="0" fill="hold" nodeType="after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500"/>
                                        <p:tgtEl>
                                          <p:spTgt spid="69"/>
                                        </p:tgtEl>
                                      </p:cBhvr>
                                    </p:animEffect>
                                  </p:childTnLst>
                                </p:cTn>
                              </p:par>
                            </p:childTnLst>
                          </p:cTn>
                        </p:par>
                        <p:par>
                          <p:cTn id="48" fill="hold">
                            <p:stCondLst>
                              <p:cond delay="9500"/>
                            </p:stCondLst>
                            <p:childTnLst>
                              <p:par>
                                <p:cTn id="49" presetID="10" presetClass="entr" presetSubtype="0" fill="hold" nodeType="after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fade">
                                      <p:cBhvr>
                                        <p:cTn id="51" dur="500"/>
                                        <p:tgtEl>
                                          <p:spTgt spid="74"/>
                                        </p:tgtEl>
                                      </p:cBhvr>
                                    </p:animEffect>
                                  </p:childTnLst>
                                </p:cTn>
                              </p:par>
                            </p:childTnLst>
                          </p:cTn>
                        </p:par>
                        <p:par>
                          <p:cTn id="52" fill="hold">
                            <p:stCondLst>
                              <p:cond delay="10000"/>
                            </p:stCondLst>
                            <p:childTnLst>
                              <p:par>
                                <p:cTn id="53" presetID="41" presetClass="entr" presetSubtype="0" fill="hold" grpId="0" nodeType="afterEffect">
                                  <p:stCondLst>
                                    <p:cond delay="0"/>
                                  </p:stCondLst>
                                  <p:iterate type="lt">
                                    <p:tmPct val="1923"/>
                                  </p:iterate>
                                  <p:childTnLst>
                                    <p:set>
                                      <p:cBhvr>
                                        <p:cTn id="54" dur="1" fill="hold">
                                          <p:stCondLst>
                                            <p:cond delay="0"/>
                                          </p:stCondLst>
                                        </p:cTn>
                                        <p:tgtEl>
                                          <p:spTgt spid="65"/>
                                        </p:tgtEl>
                                        <p:attrNameLst>
                                          <p:attrName>style.visibility</p:attrName>
                                        </p:attrNameLst>
                                      </p:cBhvr>
                                      <p:to>
                                        <p:strVal val="visible"/>
                                      </p:to>
                                    </p:set>
                                    <p:anim calcmode="lin" valueType="num">
                                      <p:cBhvr>
                                        <p:cTn id="55" dur="10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56" dur="1000" fill="hold"/>
                                        <p:tgtEl>
                                          <p:spTgt spid="65"/>
                                        </p:tgtEl>
                                        <p:attrNameLst>
                                          <p:attrName>ppt_y</p:attrName>
                                        </p:attrNameLst>
                                      </p:cBhvr>
                                      <p:tavLst>
                                        <p:tav tm="0">
                                          <p:val>
                                            <p:strVal val="#ppt_y"/>
                                          </p:val>
                                        </p:tav>
                                        <p:tav tm="100000">
                                          <p:val>
                                            <p:strVal val="#ppt_y"/>
                                          </p:val>
                                        </p:tav>
                                      </p:tavLst>
                                    </p:anim>
                                    <p:anim calcmode="lin" valueType="num">
                                      <p:cBhvr>
                                        <p:cTn id="57" dur="10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58" dur="10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59" dur="1000" tmFilter="0,0; .5, 1; 1, 1"/>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804545" y="1184275"/>
            <a:ext cx="7418070" cy="2306955"/>
          </a:xfrm>
          <a:prstGeom prst="rect">
            <a:avLst/>
          </a:prstGeom>
          <a:noFill/>
          <a:ln w="9525">
            <a:noFill/>
          </a:ln>
        </p:spPr>
        <p:txBody>
          <a:bodyPr wrap="square">
            <a:spAutoFit/>
          </a:bodyPr>
          <a:lstStyle/>
          <a:p>
            <a:pPr indent="0"/>
            <a:r>
              <a:rPr lang="zh-CN" sz="3600" b="1">
                <a:gradFill>
                  <a:gsLst>
                    <a:gs pos="0">
                      <a:srgbClr val="FBFB11"/>
                    </a:gs>
                    <a:gs pos="100000">
                      <a:srgbClr val="838309"/>
                    </a:gs>
                  </a:gsLst>
                  <a:lin scaled="0"/>
                </a:gradFill>
                <a:effectLst>
                  <a:outerShdw blurRad="38100" dist="19050" dir="2700000" algn="tl" rotWithShape="0">
                    <a:schemeClr val="dk1">
                      <a:alpha val="40000"/>
                    </a:schemeClr>
                  </a:outerShdw>
                </a:effectLst>
                <a:ea typeface="宋体" panose="02010600030101010101" pitchFamily="2" charset="-122"/>
              </a:rPr>
              <a:t>诚信</a:t>
            </a:r>
            <a:endParaRPr lang="zh-CN" sz="3600" b="1">
              <a:gradFill>
                <a:gsLst>
                  <a:gs pos="0">
                    <a:srgbClr val="FBFB11"/>
                  </a:gs>
                  <a:gs pos="100000">
                    <a:srgbClr val="838309"/>
                  </a:gs>
                </a:gsLst>
                <a:lin scaled="0"/>
              </a:gradFill>
              <a:effectLst>
                <a:outerShdw blurRad="38100" dist="19050" dir="2700000" algn="tl" rotWithShape="0">
                  <a:schemeClr val="dk1">
                    <a:alpha val="40000"/>
                  </a:schemeClr>
                </a:outerShdw>
              </a:effectLst>
              <a:ea typeface="宋体" panose="02010600030101010101" pitchFamily="2" charset="-122"/>
            </a:endParaRPr>
          </a:p>
          <a:p>
            <a:pPr indent="0"/>
            <a:r>
              <a:rPr lang="zh-CN" sz="3600" b="1">
                <a:gradFill>
                  <a:gsLst>
                    <a:gs pos="0">
                      <a:srgbClr val="FBFB11"/>
                    </a:gs>
                    <a:gs pos="100000">
                      <a:srgbClr val="838309"/>
                    </a:gs>
                  </a:gsLst>
                  <a:lin scaled="0"/>
                </a:gradFill>
                <a:effectLst>
                  <a:outerShdw blurRad="38100" dist="19050" dir="2700000" algn="tl" rotWithShape="0">
                    <a:schemeClr val="dk1">
                      <a:alpha val="40000"/>
                    </a:schemeClr>
                  </a:outerShdw>
                </a:effectLst>
                <a:ea typeface="宋体" panose="02010600030101010101" pitchFamily="2" charset="-122"/>
              </a:rPr>
              <a:t>                  包容</a:t>
            </a:r>
            <a:endParaRPr lang="zh-CN" sz="3600" b="1">
              <a:gradFill>
                <a:gsLst>
                  <a:gs pos="0">
                    <a:srgbClr val="FBFB11"/>
                  </a:gs>
                  <a:gs pos="100000">
                    <a:srgbClr val="838309"/>
                  </a:gs>
                </a:gsLst>
                <a:lin scaled="0"/>
              </a:gradFill>
              <a:effectLst>
                <a:outerShdw blurRad="38100" dist="19050" dir="2700000" algn="tl" rotWithShape="0">
                  <a:schemeClr val="dk1">
                    <a:alpha val="40000"/>
                  </a:schemeClr>
                </a:outerShdw>
              </a:effectLst>
              <a:ea typeface="宋体" panose="02010600030101010101" pitchFamily="2" charset="-122"/>
            </a:endParaRPr>
          </a:p>
          <a:p>
            <a:pPr indent="0"/>
            <a:r>
              <a:rPr lang="zh-CN" sz="3600" b="1">
                <a:gradFill>
                  <a:gsLst>
                    <a:gs pos="0">
                      <a:srgbClr val="FBFB11"/>
                    </a:gs>
                    <a:gs pos="100000">
                      <a:srgbClr val="838309"/>
                    </a:gs>
                  </a:gsLst>
                  <a:lin scaled="0"/>
                </a:gradFill>
                <a:effectLst>
                  <a:outerShdw blurRad="38100" dist="19050" dir="2700000" algn="tl" rotWithShape="0">
                    <a:schemeClr val="dk1">
                      <a:alpha val="40000"/>
                    </a:schemeClr>
                  </a:outerShdw>
                </a:effectLst>
                <a:ea typeface="宋体" panose="02010600030101010101" pitchFamily="2" charset="-122"/>
              </a:rPr>
              <a:t>                                     务实</a:t>
            </a:r>
            <a:endParaRPr lang="zh-CN" sz="3600" b="1">
              <a:gradFill>
                <a:gsLst>
                  <a:gs pos="0">
                    <a:srgbClr val="FBFB11"/>
                  </a:gs>
                  <a:gs pos="100000">
                    <a:srgbClr val="838309"/>
                  </a:gs>
                </a:gsLst>
                <a:lin scaled="0"/>
              </a:gradFill>
              <a:effectLst>
                <a:outerShdw blurRad="38100" dist="19050" dir="2700000" algn="tl" rotWithShape="0">
                  <a:schemeClr val="dk1">
                    <a:alpha val="40000"/>
                  </a:schemeClr>
                </a:outerShdw>
              </a:effectLst>
              <a:ea typeface="宋体" panose="02010600030101010101" pitchFamily="2" charset="-122"/>
            </a:endParaRPr>
          </a:p>
          <a:p>
            <a:pPr indent="0"/>
            <a:r>
              <a:rPr lang="zh-CN" sz="3600" b="1">
                <a:gradFill>
                  <a:gsLst>
                    <a:gs pos="0">
                      <a:srgbClr val="FBFB11"/>
                    </a:gs>
                    <a:gs pos="100000">
                      <a:srgbClr val="838309"/>
                    </a:gs>
                  </a:gsLst>
                  <a:lin scaled="0"/>
                </a:gradFill>
                <a:effectLst>
                  <a:outerShdw blurRad="38100" dist="19050" dir="2700000" algn="tl" rotWithShape="0">
                    <a:schemeClr val="dk1">
                      <a:alpha val="40000"/>
                    </a:schemeClr>
                  </a:outerShdw>
                </a:effectLst>
                <a:ea typeface="宋体" panose="02010600030101010101" pitchFamily="2" charset="-122"/>
              </a:rPr>
              <a:t>                                                           创新</a:t>
            </a:r>
            <a:endParaRPr lang="zh-CN" altLang="en-US" sz="3600" b="1">
              <a:gradFill>
                <a:gsLst>
                  <a:gs pos="0">
                    <a:srgbClr val="FBFB11"/>
                  </a:gs>
                  <a:gs pos="100000">
                    <a:srgbClr val="838309"/>
                  </a:gs>
                </a:gsLst>
                <a:lin scaled="0"/>
              </a:gradFill>
              <a:effectLst>
                <a:outerShdw blurRad="38100" dist="19050" dir="2700000" algn="tl" rotWithShape="0">
                  <a:schemeClr val="dk1">
                    <a:alpha val="40000"/>
                  </a:schemeClr>
                </a:outerShdw>
              </a:effectLst>
              <a:ea typeface="宋体" panose="02010600030101010101" pitchFamily="2" charset="-122"/>
            </a:endParaRPr>
          </a:p>
        </p:txBody>
      </p:sp>
      <p:sp>
        <p:nvSpPr>
          <p:cNvPr id="2" name="文本框 1"/>
          <p:cNvSpPr txBox="1"/>
          <p:nvPr/>
        </p:nvSpPr>
        <p:spPr>
          <a:xfrm>
            <a:off x="787400" y="3931920"/>
            <a:ext cx="4612640" cy="891540"/>
          </a:xfrm>
          <a:prstGeom prst="rect">
            <a:avLst/>
          </a:prstGeom>
          <a:noFill/>
        </p:spPr>
        <p:txBody>
          <a:bodyPr wrap="none" rtlCol="0">
            <a:spAutoFit/>
          </a:bodyPr>
          <a:lstStyle/>
          <a:p>
            <a:pPr algn="l"/>
            <a:r>
              <a:rPr lang="zh-CN" altLang="en-US">
                <a:solidFill>
                  <a:schemeClr val="tx1"/>
                </a:solidFill>
              </a:rPr>
              <a:t>电话：0538—3269199</a:t>
            </a:r>
            <a:endParaRPr lang="zh-CN" altLang="en-US">
              <a:solidFill>
                <a:schemeClr val="tx1"/>
              </a:solidFill>
            </a:endParaRPr>
          </a:p>
          <a:p>
            <a:pPr algn="l"/>
            <a:r>
              <a:rPr lang="zh-CN" altLang="en-US">
                <a:solidFill>
                  <a:schemeClr val="tx1"/>
                </a:solidFill>
              </a:rPr>
              <a:t>地址：山东省泰安市肥城市龙山路富丽桃源小区西沿街26-3号</a:t>
            </a:r>
            <a:endParaRPr lang="zh-CN" altLang="en-US">
              <a:solidFill>
                <a:schemeClr val="tx1"/>
              </a:solidFill>
            </a:endParaRPr>
          </a:p>
          <a:p>
            <a:pPr algn="l"/>
            <a:r>
              <a:rPr lang="zh-CN" altLang="en-US">
                <a:solidFill>
                  <a:schemeClr val="tx1"/>
                </a:solidFill>
              </a:rPr>
              <a:t>网址：http://www.中国造景网.com  http://www.sdxryl.com</a:t>
            </a:r>
            <a:endParaRPr lang="zh-CN" altLang="en-US">
              <a:solidFill>
                <a:schemeClr val="tx1"/>
              </a:solidFill>
            </a:endParaRPr>
          </a:p>
          <a:p>
            <a:pPr algn="l"/>
            <a:r>
              <a:rPr lang="zh-CN" altLang="en-US">
                <a:solidFill>
                  <a:schemeClr val="tx1"/>
                </a:solidFill>
              </a:rPr>
              <a:t>邮箱：sdxryl@163.com</a:t>
            </a:r>
            <a:endParaRPr lang="zh-CN" altLang="en-US">
              <a:solidFill>
                <a:schemeClr val="tx1"/>
              </a:solidFill>
            </a:endParaRPr>
          </a:p>
        </p:txBody>
      </p:sp>
    </p:spTree>
  </p:cSld>
  <p:clrMapOvr>
    <a:masterClrMapping/>
  </p:clrMapOvr>
  <p:transition spd="slow" advTm="0">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55"/>
          <p:cNvSpPr/>
          <p:nvPr/>
        </p:nvSpPr>
        <p:spPr>
          <a:xfrm>
            <a:off x="1076947" y="318433"/>
            <a:ext cx="6687219" cy="367383"/>
          </a:xfrm>
          <a:prstGeom prst="rect">
            <a:avLst/>
          </a:prstGeom>
        </p:spPr>
        <p:txBody>
          <a:bodyPr wrap="square" lIns="89511" tIns="44755" rIns="89511" bIns="44755">
            <a:spAutoFit/>
          </a:bodyPr>
          <a:lstStyle/>
          <a:p>
            <a:pPr algn="ctr"/>
            <a:r>
              <a:rPr lang="zh-CN" altLang="en-US" sz="1800" b="1" dirty="0" smtClean="0">
                <a:solidFill>
                  <a:srgbClr val="0070C0"/>
                </a:solidFill>
                <a:latin typeface="微软雅黑" panose="020B0503020204020204" pitchFamily="34" charset="-122"/>
                <a:ea typeface="微软雅黑" panose="020B0503020204020204" pitchFamily="34" charset="-122"/>
              </a:rPr>
              <a:t>一、企业简介</a:t>
            </a:r>
            <a:endParaRPr lang="zh-CN" altLang="en-US" sz="1800" b="1" dirty="0">
              <a:solidFill>
                <a:srgbClr val="0070C0"/>
              </a:solidFill>
              <a:latin typeface="微软雅黑" panose="020B0503020204020204" pitchFamily="34" charset="-122"/>
              <a:ea typeface="微软雅黑" panose="020B0503020204020204" pitchFamily="34" charset="-122"/>
            </a:endParaRPr>
          </a:p>
        </p:txBody>
      </p:sp>
      <p:sp>
        <p:nvSpPr>
          <p:cNvPr id="27" name="TextBox 26"/>
          <p:cNvSpPr txBox="1"/>
          <p:nvPr/>
        </p:nvSpPr>
        <p:spPr>
          <a:xfrm>
            <a:off x="-107029" y="771833"/>
            <a:ext cx="9358377" cy="4558030"/>
          </a:xfrm>
          <a:prstGeom prst="rect">
            <a:avLst/>
          </a:prstGeom>
          <a:noFill/>
        </p:spPr>
        <p:txBody>
          <a:bodyPr wrap="square" rtlCol="0">
            <a:spAutoFit/>
          </a:bodyPr>
          <a:lstStyle/>
          <a:p>
            <a:pPr fontAlgn="auto">
              <a:lnSpc>
                <a:spcPct val="115000"/>
              </a:lnSpc>
            </a:pPr>
            <a:r>
              <a:rPr lang="zh-CN" altLang="en-US" sz="900" b="1" dirty="0" smtClean="0">
                <a:latin typeface="华文楷体" pitchFamily="2" charset="-122"/>
                <a:ea typeface="华文楷体" pitchFamily="2" charset="-122"/>
              </a:rPr>
              <a:t>        山东兴润园林生态股份有限公司</a:t>
            </a:r>
            <a:r>
              <a:rPr lang="zh-CN" altLang="en-US" sz="900" dirty="0" smtClean="0">
                <a:latin typeface="华文楷体" pitchFamily="2" charset="-122"/>
                <a:ea typeface="华文楷体" pitchFamily="2" charset="-122"/>
              </a:rPr>
              <a:t>是一家集风景园林规划设计、施工及养护；市政工程、古建筑工程、环保工程、建筑工程、建筑装饰装修工程、钢结构工程、机电工程、消防设</a:t>
            </a:r>
            <a:endParaRPr lang="en-US" altLang="zh-CN" sz="900" dirty="0" smtClean="0">
              <a:latin typeface="华文楷体" pitchFamily="2" charset="-122"/>
              <a:ea typeface="华文楷体" pitchFamily="2" charset="-122"/>
            </a:endParaRPr>
          </a:p>
          <a:p>
            <a:pPr fontAlgn="auto">
              <a:lnSpc>
                <a:spcPct val="115000"/>
              </a:lnSpc>
            </a:pPr>
            <a:r>
              <a:rPr lang="zh-CN" altLang="en-US" sz="900" dirty="0" smtClean="0">
                <a:latin typeface="华文楷体" pitchFamily="2" charset="-122"/>
                <a:ea typeface="华文楷体" pitchFamily="2" charset="-122"/>
              </a:rPr>
              <a:t>施工程、公路工程、水利水电工程、城市道路照明工程、桥梁工程、河湖整治工程、土石方工程的施工；房地产开发；土地整治；建筑劳务分包；果树、蔬菜种植与销售，花卉租赁、</a:t>
            </a:r>
            <a:endParaRPr lang="en-US" altLang="zh-CN" sz="900" dirty="0" smtClean="0">
              <a:latin typeface="华文楷体" pitchFamily="2" charset="-122"/>
              <a:ea typeface="华文楷体" pitchFamily="2" charset="-122"/>
            </a:endParaRPr>
          </a:p>
          <a:p>
            <a:pPr fontAlgn="auto">
              <a:lnSpc>
                <a:spcPct val="115000"/>
              </a:lnSpc>
            </a:pPr>
            <a:r>
              <a:rPr lang="zh-CN" altLang="en-US" sz="900" dirty="0" smtClean="0">
                <a:latin typeface="华文楷体" pitchFamily="2" charset="-122"/>
                <a:ea typeface="华文楷体" pitchFamily="2" charset="-122"/>
              </a:rPr>
              <a:t>种苗繁育；蔬菜、水果加工、销售；文化旅游项目策划；文化艺术交流活动策划为一体的综合性企业。公司成立于</a:t>
            </a:r>
            <a:r>
              <a:rPr lang="en-US" sz="900" dirty="0" smtClean="0">
                <a:latin typeface="华文楷体" pitchFamily="2" charset="-122"/>
                <a:ea typeface="华文楷体" pitchFamily="2" charset="-122"/>
              </a:rPr>
              <a:t>2004</a:t>
            </a:r>
            <a:r>
              <a:rPr lang="zh-CN" altLang="en-US" sz="900" dirty="0" smtClean="0">
                <a:latin typeface="华文楷体" pitchFamily="2" charset="-122"/>
                <a:ea typeface="华文楷体" pitchFamily="2" charset="-122"/>
              </a:rPr>
              <a:t>年</a:t>
            </a:r>
            <a:r>
              <a:rPr lang="en-US" sz="900" dirty="0" smtClean="0">
                <a:latin typeface="华文楷体" pitchFamily="2" charset="-122"/>
                <a:ea typeface="华文楷体" pitchFamily="2" charset="-122"/>
              </a:rPr>
              <a:t>9</a:t>
            </a:r>
            <a:r>
              <a:rPr lang="zh-CN" altLang="en-US" sz="900" dirty="0" smtClean="0">
                <a:latin typeface="华文楷体" pitchFamily="2" charset="-122"/>
                <a:ea typeface="华文楷体" pitchFamily="2" charset="-122"/>
              </a:rPr>
              <a:t>月，具有原国家城市园林绿化总承包壹级资质、市政公用</a:t>
            </a:r>
            <a:endParaRPr lang="en-US" altLang="zh-CN" sz="900" dirty="0" smtClean="0">
              <a:latin typeface="华文楷体" pitchFamily="2" charset="-122"/>
              <a:ea typeface="华文楷体" pitchFamily="2" charset="-122"/>
            </a:endParaRPr>
          </a:p>
          <a:p>
            <a:pPr fontAlgn="auto">
              <a:lnSpc>
                <a:spcPct val="115000"/>
              </a:lnSpc>
            </a:pPr>
            <a:r>
              <a:rPr lang="zh-CN" altLang="en-US" sz="900" dirty="0" smtClean="0">
                <a:latin typeface="华文楷体" pitchFamily="2" charset="-122"/>
                <a:ea typeface="华文楷体" pitchFamily="2" charset="-122"/>
              </a:rPr>
              <a:t>工程总承包叁级资质、建筑工程施工总承包叁级资质、古建筑专业承包贰级资质、建筑装修装饰工程专业承包贰级资质、环保工程专业承包叁级资质、施工劳务不分等级，注册资本</a:t>
            </a:r>
            <a:endParaRPr lang="en-US" altLang="zh-CN" sz="900" dirty="0" smtClean="0">
              <a:latin typeface="华文楷体" pitchFamily="2" charset="-122"/>
              <a:ea typeface="华文楷体" pitchFamily="2" charset="-122"/>
            </a:endParaRPr>
          </a:p>
          <a:p>
            <a:pPr fontAlgn="auto">
              <a:lnSpc>
                <a:spcPct val="115000"/>
              </a:lnSpc>
            </a:pPr>
            <a:r>
              <a:rPr lang="zh-CN" altLang="en-US" sz="900" dirty="0" smtClean="0">
                <a:latin typeface="华文楷体" pitchFamily="2" charset="-122"/>
                <a:ea typeface="华文楷体" pitchFamily="2" charset="-122"/>
              </a:rPr>
              <a:t>为</a:t>
            </a:r>
            <a:r>
              <a:rPr lang="en-US" sz="900" dirty="0" smtClean="0">
                <a:latin typeface="华文楷体" pitchFamily="2" charset="-122"/>
                <a:ea typeface="华文楷体" pitchFamily="2" charset="-122"/>
              </a:rPr>
              <a:t>4066</a:t>
            </a:r>
            <a:r>
              <a:rPr lang="zh-CN" altLang="en-US" sz="900" dirty="0" smtClean="0">
                <a:latin typeface="华文楷体" pitchFamily="2" charset="-122"/>
                <a:ea typeface="华文楷体" pitchFamily="2" charset="-122"/>
              </a:rPr>
              <a:t>万元。</a:t>
            </a:r>
            <a:r>
              <a:rPr lang="en-US" sz="900" dirty="0" smtClean="0">
                <a:latin typeface="华文楷体" pitchFamily="2" charset="-122"/>
                <a:ea typeface="华文楷体" pitchFamily="2" charset="-122"/>
              </a:rPr>
              <a:t> </a:t>
            </a:r>
            <a:endParaRPr lang="zh-CN" altLang="en-US" sz="900" dirty="0" smtClean="0">
              <a:latin typeface="华文楷体" pitchFamily="2" charset="-122"/>
              <a:ea typeface="华文楷体" pitchFamily="2" charset="-122"/>
            </a:endParaRPr>
          </a:p>
          <a:p>
            <a:pPr fontAlgn="auto">
              <a:lnSpc>
                <a:spcPct val="115000"/>
              </a:lnSpc>
            </a:pPr>
            <a:r>
              <a:rPr lang="zh-CN" altLang="en-US" sz="900" dirty="0" smtClean="0"/>
              <a:t>         </a:t>
            </a:r>
            <a:r>
              <a:rPr lang="zh-CN" altLang="en-US" sz="900" dirty="0" smtClean="0">
                <a:latin typeface="华文楷体" pitchFamily="2" charset="-122"/>
                <a:ea typeface="华文楷体" pitchFamily="2" charset="-122"/>
              </a:rPr>
              <a:t>公司始终践行科技创新引领企业的发展理念，经过多年的拼搏与发展，取得发明和实用新型专利</a:t>
            </a:r>
            <a:r>
              <a:rPr lang="en-US" sz="900" dirty="0" smtClean="0">
                <a:latin typeface="华文楷体" pitchFamily="2" charset="-122"/>
                <a:ea typeface="华文楷体" pitchFamily="2" charset="-122"/>
              </a:rPr>
              <a:t>30</a:t>
            </a:r>
            <a:r>
              <a:rPr lang="zh-CN" altLang="en-US" sz="900" dirty="0" smtClean="0">
                <a:latin typeface="华文楷体" pitchFamily="2" charset="-122"/>
                <a:ea typeface="华文楷体" pitchFamily="2" charset="-122"/>
              </a:rPr>
              <a:t>余项，先后被评定为“国家林业重点龙头企业”、“国家级植物新品种保护与</a:t>
            </a:r>
            <a:endParaRPr lang="en-US" altLang="zh-CN" sz="900" dirty="0" smtClean="0">
              <a:latin typeface="华文楷体" pitchFamily="2" charset="-122"/>
              <a:ea typeface="华文楷体" pitchFamily="2" charset="-122"/>
            </a:endParaRPr>
          </a:p>
          <a:p>
            <a:pPr fontAlgn="auto">
              <a:lnSpc>
                <a:spcPct val="115000"/>
              </a:lnSpc>
            </a:pPr>
            <a:r>
              <a:rPr lang="zh-CN" altLang="en-US" sz="900" dirty="0" smtClean="0">
                <a:latin typeface="华文楷体" pitchFamily="2" charset="-122"/>
                <a:ea typeface="华文楷体" pitchFamily="2" charset="-122"/>
              </a:rPr>
              <a:t>产业化国家创新联盟”成员、“国家级第二批自然教育学校（基地）”、</a:t>
            </a:r>
            <a:r>
              <a:rPr lang="en-US" sz="900" dirty="0" smtClean="0">
                <a:latin typeface="华文楷体" pitchFamily="2" charset="-122"/>
                <a:ea typeface="华文楷体" pitchFamily="2" charset="-122"/>
              </a:rPr>
              <a:t> “</a:t>
            </a:r>
            <a:r>
              <a:rPr lang="zh-CN" altLang="en-US" sz="900" dirty="0" smtClean="0">
                <a:latin typeface="华文楷体" pitchFamily="2" charset="-122"/>
                <a:ea typeface="华文楷体" pitchFamily="2" charset="-122"/>
              </a:rPr>
              <a:t>国家科技型中小企业</a:t>
            </a:r>
            <a:r>
              <a:rPr lang="en-US" sz="900" dirty="0" smtClean="0">
                <a:latin typeface="华文楷体" pitchFamily="2" charset="-122"/>
                <a:ea typeface="华文楷体" pitchFamily="2" charset="-122"/>
              </a:rPr>
              <a:t>”</a:t>
            </a:r>
            <a:r>
              <a:rPr lang="zh-CN" altLang="en-US" sz="900" dirty="0" smtClean="0">
                <a:latin typeface="华文楷体" pitchFamily="2" charset="-122"/>
                <a:ea typeface="华文楷体" pitchFamily="2" charset="-122"/>
              </a:rPr>
              <a:t>、 “全国</a:t>
            </a:r>
            <a:r>
              <a:rPr lang="en-US" sz="900" dirty="0" smtClean="0">
                <a:latin typeface="华文楷体" pitchFamily="2" charset="-122"/>
                <a:ea typeface="华文楷体" pitchFamily="2" charset="-122"/>
              </a:rPr>
              <a:t>AAA</a:t>
            </a:r>
            <a:r>
              <a:rPr lang="zh-CN" altLang="en-US" sz="900" dirty="0" smtClean="0">
                <a:latin typeface="华文楷体" pitchFamily="2" charset="-122"/>
                <a:ea typeface="华文楷体" pitchFamily="2" charset="-122"/>
              </a:rPr>
              <a:t>级资信单位”、</a:t>
            </a:r>
            <a:r>
              <a:rPr lang="en-US" sz="900" dirty="0" smtClean="0">
                <a:latin typeface="华文楷体" pitchFamily="2" charset="-122"/>
                <a:ea typeface="华文楷体" pitchFamily="2" charset="-122"/>
              </a:rPr>
              <a:t>“</a:t>
            </a:r>
            <a:r>
              <a:rPr lang="zh-CN" altLang="en-US" sz="900" dirty="0" smtClean="0">
                <a:latin typeface="华文楷体" pitchFamily="2" charset="-122"/>
                <a:ea typeface="华文楷体" pitchFamily="2" charset="-122"/>
              </a:rPr>
              <a:t>省级</a:t>
            </a:r>
            <a:r>
              <a:rPr lang="en-US" sz="900" dirty="0" smtClean="0">
                <a:latin typeface="华文楷体" pitchFamily="2" charset="-122"/>
                <a:ea typeface="华文楷体" pitchFamily="2" charset="-122"/>
              </a:rPr>
              <a:t>‘</a:t>
            </a:r>
            <a:r>
              <a:rPr lang="zh-CN" altLang="en-US" sz="900" dirty="0" smtClean="0">
                <a:latin typeface="华文楷体" pitchFamily="2" charset="-122"/>
                <a:ea typeface="华文楷体" pitchFamily="2" charset="-122"/>
              </a:rPr>
              <a:t>专精特新</a:t>
            </a:r>
            <a:r>
              <a:rPr lang="en-US" sz="900" dirty="0" smtClean="0">
                <a:latin typeface="华文楷体" pitchFamily="2" charset="-122"/>
                <a:ea typeface="华文楷体" pitchFamily="2" charset="-122"/>
              </a:rPr>
              <a:t>’</a:t>
            </a:r>
            <a:r>
              <a:rPr lang="zh-CN" altLang="en-US" sz="900" dirty="0" smtClean="0">
                <a:latin typeface="华文楷体" pitchFamily="2" charset="-122"/>
                <a:ea typeface="华文楷体" pitchFamily="2" charset="-122"/>
              </a:rPr>
              <a:t>中小企业</a:t>
            </a:r>
            <a:r>
              <a:rPr lang="en-US" sz="900" dirty="0" smtClean="0">
                <a:latin typeface="华文楷体" pitchFamily="2" charset="-122"/>
                <a:ea typeface="华文楷体" pitchFamily="2" charset="-122"/>
              </a:rPr>
              <a:t>”</a:t>
            </a:r>
            <a:r>
              <a:rPr lang="zh-CN" altLang="en-US" sz="900" dirty="0" smtClean="0">
                <a:latin typeface="华文楷体" pitchFamily="2" charset="-122"/>
                <a:ea typeface="华文楷体" pitchFamily="2" charset="-122"/>
              </a:rPr>
              <a:t>、“山东省观光苗圃”、“省级守合同重信用企业”、“泰安市农业龙头企业”等荣誉称号。先后获得国家级优质工程奖</a:t>
            </a:r>
            <a:r>
              <a:rPr lang="en-US" sz="900" dirty="0" smtClean="0">
                <a:latin typeface="华文楷体" pitchFamily="2" charset="-122"/>
                <a:ea typeface="华文楷体" pitchFamily="2" charset="-122"/>
              </a:rPr>
              <a:t> 9 </a:t>
            </a:r>
            <a:r>
              <a:rPr lang="zh-CN" altLang="en-US" sz="900" dirty="0" smtClean="0">
                <a:latin typeface="华文楷体" pitchFamily="2" charset="-122"/>
                <a:ea typeface="华文楷体" pitchFamily="2" charset="-122"/>
              </a:rPr>
              <a:t>项，省级优质工程奖</a:t>
            </a:r>
            <a:r>
              <a:rPr lang="en-US" sz="900" dirty="0" smtClean="0">
                <a:latin typeface="华文楷体" pitchFamily="2" charset="-122"/>
                <a:ea typeface="华文楷体" pitchFamily="2" charset="-122"/>
              </a:rPr>
              <a:t> 14 </a:t>
            </a:r>
            <a:r>
              <a:rPr lang="zh-CN" altLang="en-US" sz="900" dirty="0" smtClean="0">
                <a:latin typeface="华文楷体" pitchFamily="2" charset="-122"/>
                <a:ea typeface="华文楷体" pitchFamily="2" charset="-122"/>
              </a:rPr>
              <a:t>项，成为中国风景园林学会会员单位、山东园林绿化行业协会常务理事单位、山东省林木种苗协会常务理事单位，现已在全国中小企业股份转让系统（新三板）成功挂牌，股权代码：</a:t>
            </a:r>
            <a:r>
              <a:rPr lang="en-US" sz="900" dirty="0" smtClean="0">
                <a:latin typeface="华文楷体" pitchFamily="2" charset="-122"/>
                <a:ea typeface="华文楷体" pitchFamily="2" charset="-122"/>
              </a:rPr>
              <a:t>872462</a:t>
            </a:r>
            <a:r>
              <a:rPr lang="zh-CN" altLang="en-US" sz="900" dirty="0" smtClean="0">
                <a:latin typeface="华文楷体" pitchFamily="2" charset="-122"/>
                <a:ea typeface="华文楷体" pitchFamily="2" charset="-122"/>
              </a:rPr>
              <a:t>。</a:t>
            </a:r>
            <a:endParaRPr lang="zh-CN" altLang="en-US" sz="900" dirty="0" smtClean="0">
              <a:latin typeface="华文楷体" pitchFamily="2" charset="-122"/>
              <a:ea typeface="华文楷体" pitchFamily="2" charset="-122"/>
            </a:endParaRPr>
          </a:p>
          <a:p>
            <a:pPr fontAlgn="auto">
              <a:lnSpc>
                <a:spcPct val="115000"/>
              </a:lnSpc>
            </a:pPr>
            <a:r>
              <a:rPr lang="zh-CN" altLang="en-US" sz="900" dirty="0" smtClean="0">
                <a:latin typeface="华文楷体" pitchFamily="2" charset="-122"/>
                <a:ea typeface="华文楷体" pitchFamily="2" charset="-122"/>
              </a:rPr>
              <a:t>         公司现有员工</a:t>
            </a:r>
            <a:r>
              <a:rPr lang="en-US" sz="900" dirty="0" smtClean="0">
                <a:latin typeface="华文楷体" pitchFamily="2" charset="-122"/>
                <a:ea typeface="华文楷体" pitchFamily="2" charset="-122"/>
              </a:rPr>
              <a:t>110</a:t>
            </a:r>
            <a:r>
              <a:rPr lang="zh-CN" altLang="en-US" sz="900" dirty="0" smtClean="0">
                <a:latin typeface="华文楷体" pitchFamily="2" charset="-122"/>
                <a:ea typeface="华文楷体" pitchFamily="2" charset="-122"/>
              </a:rPr>
              <a:t>余人，其中专业技术人员</a:t>
            </a:r>
            <a:r>
              <a:rPr lang="en-US" sz="900" dirty="0" smtClean="0">
                <a:latin typeface="华文楷体" pitchFamily="2" charset="-122"/>
                <a:ea typeface="华文楷体" pitchFamily="2" charset="-122"/>
              </a:rPr>
              <a:t>60</a:t>
            </a:r>
            <a:r>
              <a:rPr lang="zh-CN" altLang="en-US" sz="900" dirty="0" smtClean="0">
                <a:latin typeface="华文楷体" pitchFamily="2" charset="-122"/>
                <a:ea typeface="华文楷体" pitchFamily="2" charset="-122"/>
              </a:rPr>
              <a:t>多人，博士</a:t>
            </a:r>
            <a:r>
              <a:rPr lang="en-US" sz="900" dirty="0" smtClean="0">
                <a:latin typeface="华文楷体" pitchFamily="2" charset="-122"/>
                <a:ea typeface="华文楷体" pitchFamily="2" charset="-122"/>
              </a:rPr>
              <a:t>1</a:t>
            </a:r>
            <a:r>
              <a:rPr lang="zh-CN" altLang="en-US" sz="900" dirty="0" smtClean="0">
                <a:latin typeface="华文楷体" pitchFamily="2" charset="-122"/>
                <a:ea typeface="华文楷体" pitchFamily="2" charset="-122"/>
              </a:rPr>
              <a:t>名，硕士研究生</a:t>
            </a:r>
            <a:r>
              <a:rPr lang="en-US" sz="900" dirty="0" smtClean="0">
                <a:latin typeface="华文楷体" pitchFamily="2" charset="-122"/>
                <a:ea typeface="华文楷体" pitchFamily="2" charset="-122"/>
              </a:rPr>
              <a:t>3</a:t>
            </a:r>
            <a:r>
              <a:rPr lang="zh-CN" altLang="en-US" sz="900" dirty="0" smtClean="0">
                <a:latin typeface="华文楷体" pitchFamily="2" charset="-122"/>
                <a:ea typeface="华文楷体" pitchFamily="2" charset="-122"/>
              </a:rPr>
              <a:t>名，高级职称</a:t>
            </a:r>
            <a:r>
              <a:rPr lang="en-US" sz="900" dirty="0" smtClean="0">
                <a:latin typeface="华文楷体" pitchFamily="2" charset="-122"/>
                <a:ea typeface="华文楷体" pitchFamily="2" charset="-122"/>
              </a:rPr>
              <a:t>10</a:t>
            </a:r>
            <a:r>
              <a:rPr lang="zh-CN" altLang="en-US" sz="900" dirty="0" smtClean="0">
                <a:latin typeface="华文楷体" pitchFamily="2" charset="-122"/>
                <a:ea typeface="华文楷体" pitchFamily="2" charset="-122"/>
              </a:rPr>
              <a:t>名，中级职称</a:t>
            </a:r>
            <a:r>
              <a:rPr lang="en-US" sz="900" dirty="0" smtClean="0">
                <a:latin typeface="华文楷体" pitchFamily="2" charset="-122"/>
                <a:ea typeface="华文楷体" pitchFamily="2" charset="-122"/>
              </a:rPr>
              <a:t>20</a:t>
            </a:r>
            <a:r>
              <a:rPr lang="zh-CN" altLang="en-US" sz="900" dirty="0" smtClean="0">
                <a:latin typeface="华文楷体" pitchFamily="2" charset="-122"/>
                <a:ea typeface="华文楷体" pitchFamily="2" charset="-122"/>
              </a:rPr>
              <a:t>余名，一级注册建造师</a:t>
            </a:r>
            <a:r>
              <a:rPr lang="en-US" sz="900" dirty="0" smtClean="0">
                <a:latin typeface="华文楷体" pitchFamily="2" charset="-122"/>
                <a:ea typeface="华文楷体" pitchFamily="2" charset="-122"/>
              </a:rPr>
              <a:t>6</a:t>
            </a:r>
            <a:r>
              <a:rPr lang="zh-CN" altLang="en-US" sz="900" dirty="0" smtClean="0">
                <a:latin typeface="华文楷体" pitchFamily="2" charset="-122"/>
                <a:ea typeface="华文楷体" pitchFamily="2" charset="-122"/>
              </a:rPr>
              <a:t>名，二级注册建造师</a:t>
            </a:r>
            <a:r>
              <a:rPr lang="en-US" sz="900" dirty="0" smtClean="0">
                <a:latin typeface="华文楷体" pitchFamily="2" charset="-122"/>
                <a:ea typeface="华文楷体" pitchFamily="2" charset="-122"/>
              </a:rPr>
              <a:t>20</a:t>
            </a:r>
            <a:r>
              <a:rPr lang="zh-CN" altLang="en-US" sz="900" dirty="0" smtClean="0">
                <a:latin typeface="华文楷体" pitchFamily="2" charset="-122"/>
                <a:ea typeface="华文楷体" pitchFamily="2" charset="-122"/>
              </a:rPr>
              <a:t>名，在册职工持证率</a:t>
            </a:r>
            <a:endParaRPr lang="en-US" altLang="zh-CN" sz="900" dirty="0" smtClean="0">
              <a:latin typeface="华文楷体" pitchFamily="2" charset="-122"/>
              <a:ea typeface="华文楷体" pitchFamily="2" charset="-122"/>
            </a:endParaRPr>
          </a:p>
          <a:p>
            <a:pPr fontAlgn="auto">
              <a:lnSpc>
                <a:spcPct val="115000"/>
              </a:lnSpc>
            </a:pPr>
            <a:r>
              <a:rPr lang="en-US" sz="900" dirty="0" smtClean="0">
                <a:latin typeface="华文楷体" pitchFamily="2" charset="-122"/>
                <a:ea typeface="华文楷体" pitchFamily="2" charset="-122"/>
              </a:rPr>
              <a:t> 100%</a:t>
            </a:r>
            <a:r>
              <a:rPr lang="zh-CN" altLang="en-US" sz="900" dirty="0" smtClean="0">
                <a:latin typeface="华文楷体" pitchFamily="2" charset="-122"/>
                <a:ea typeface="华文楷体" pitchFamily="2" charset="-122"/>
              </a:rPr>
              <a:t>。公司与山东农业工程学院、山东建筑大学、聊城大学等多所高校合作建立产学研基地，积极探讨并实施校企合作办学，柔性引进风景园林博士或行业知名教授多名，为社会</a:t>
            </a:r>
            <a:endParaRPr lang="en-US" altLang="zh-CN" sz="900" dirty="0" smtClean="0">
              <a:latin typeface="华文楷体" pitchFamily="2" charset="-122"/>
              <a:ea typeface="华文楷体" pitchFamily="2" charset="-122"/>
            </a:endParaRPr>
          </a:p>
          <a:p>
            <a:pPr fontAlgn="auto">
              <a:lnSpc>
                <a:spcPct val="115000"/>
              </a:lnSpc>
            </a:pPr>
            <a:r>
              <a:rPr lang="zh-CN" altLang="en-US" sz="900" dirty="0" smtClean="0">
                <a:latin typeface="华文楷体" pitchFamily="2" charset="-122"/>
                <a:ea typeface="华文楷体" pitchFamily="2" charset="-122"/>
              </a:rPr>
              <a:t>培养复合实用性人才。自公司成立以来，规模不断壮大，业务不断扩展。公司现拥有全资子公司一个，并设有济南、张家口等多个分公司、专业项目部，一个风景园林设计院，一个</a:t>
            </a:r>
            <a:endParaRPr lang="en-US" altLang="zh-CN" sz="900" dirty="0" smtClean="0">
              <a:latin typeface="华文楷体" pitchFamily="2" charset="-122"/>
              <a:ea typeface="华文楷体" pitchFamily="2" charset="-122"/>
            </a:endParaRPr>
          </a:p>
          <a:p>
            <a:pPr fontAlgn="auto">
              <a:lnSpc>
                <a:spcPct val="115000"/>
              </a:lnSpc>
            </a:pPr>
            <a:r>
              <a:rPr lang="zh-CN" altLang="en-US" sz="900" dirty="0" smtClean="0">
                <a:latin typeface="华文楷体" pitchFamily="2" charset="-122"/>
                <a:ea typeface="华文楷体" pitchFamily="2" charset="-122"/>
              </a:rPr>
              <a:t>研发中心，大学生实习基地及大型苗圃多处，自有及与政府合作基地近万亩。连续多年在园林行业区域排名综合实力名列前茅。</a:t>
            </a:r>
            <a:endParaRPr lang="zh-CN" altLang="en-US" sz="900" dirty="0" smtClean="0">
              <a:latin typeface="华文楷体" pitchFamily="2" charset="-122"/>
              <a:ea typeface="华文楷体" pitchFamily="2" charset="-122"/>
            </a:endParaRPr>
          </a:p>
          <a:p>
            <a:pPr fontAlgn="auto">
              <a:lnSpc>
                <a:spcPct val="115000"/>
              </a:lnSpc>
            </a:pPr>
            <a:r>
              <a:rPr lang="zh-CN" altLang="en-US" sz="900" dirty="0" smtClean="0">
                <a:latin typeface="华文楷体" pitchFamily="2" charset="-122"/>
                <a:ea typeface="华文楷体" pitchFamily="2" charset="-122"/>
              </a:rPr>
              <a:t>         </a:t>
            </a:r>
            <a:r>
              <a:rPr lang="zh-CN" altLang="en-US" sz="900" b="1" dirty="0" smtClean="0">
                <a:latin typeface="华文楷体" pitchFamily="2" charset="-122"/>
                <a:ea typeface="华文楷体" pitchFamily="2" charset="-122"/>
              </a:rPr>
              <a:t>校企合作办学方面</a:t>
            </a:r>
            <a:r>
              <a:rPr lang="zh-CN" altLang="en-US" sz="900" dirty="0" smtClean="0">
                <a:latin typeface="华文楷体" pitchFamily="2" charset="-122"/>
                <a:ea typeface="华文楷体" pitchFamily="2" charset="-122"/>
              </a:rPr>
              <a:t>，公司与山东农业工程学院、山东建筑大学、聊城大学等多所高校合作建立产学研基地，积极探讨并实施校企合作办学，柔性引进风景园林博士或行业知名教授多名，为社会培养复合实用性人才。公司大力发展校企合作办学产学研融合，不断提高新设专业的教学水平，培养应用型技术人才。建设产教融合基地项目，新征土地60余亩，建筑面积4.8万平方米，投资3.1亿元。在办学质量不断提高的同时，扩大办学招生规模，突出农林特色。深化校企专业共建，共同培养建筑工程、市政工程、工程造价、森林保护、设施农业、园艺等多学科、多专业学生实习、实训。</a:t>
            </a:r>
            <a:endParaRPr lang="zh-CN" altLang="en-US" sz="900" dirty="0" smtClean="0">
              <a:latin typeface="华文楷体" pitchFamily="2" charset="-122"/>
              <a:ea typeface="华文楷体" pitchFamily="2" charset="-122"/>
            </a:endParaRPr>
          </a:p>
          <a:p>
            <a:pPr fontAlgn="auto">
              <a:lnSpc>
                <a:spcPct val="115000"/>
              </a:lnSpc>
            </a:pPr>
            <a:r>
              <a:rPr lang="en-US" altLang="zh-CN" sz="900" dirty="0" smtClean="0">
                <a:latin typeface="华文楷体" pitchFamily="2" charset="-122"/>
                <a:ea typeface="华文楷体" pitchFamily="2" charset="-122"/>
              </a:rPr>
              <a:t>         </a:t>
            </a:r>
            <a:r>
              <a:rPr lang="zh-CN" altLang="en-US" sz="900" dirty="0" smtClean="0">
                <a:latin typeface="华文楷体" pitchFamily="2" charset="-122"/>
                <a:ea typeface="华文楷体" pitchFamily="2" charset="-122"/>
              </a:rPr>
              <a:t>近年来，公司积极参与国家、省、市级多项重点项目建设任务，内容涵盖生态治理、乡村振兴、园林景观、市政工程、公共绿化等方方面面，同时在房地产景观设计和施工方面</a:t>
            </a:r>
            <a:endParaRPr lang="en-US" altLang="zh-CN" sz="900" dirty="0" smtClean="0">
              <a:latin typeface="华文楷体" pitchFamily="2" charset="-122"/>
              <a:ea typeface="华文楷体" pitchFamily="2" charset="-122"/>
            </a:endParaRPr>
          </a:p>
          <a:p>
            <a:pPr fontAlgn="auto">
              <a:lnSpc>
                <a:spcPct val="115000"/>
              </a:lnSpc>
            </a:pPr>
            <a:r>
              <a:rPr lang="zh-CN" altLang="en-US" sz="900" dirty="0" smtClean="0">
                <a:latin typeface="华文楷体" pitchFamily="2" charset="-122"/>
                <a:ea typeface="华文楷体" pitchFamily="2" charset="-122"/>
              </a:rPr>
              <a:t>也具有丰富的实践基础。</a:t>
            </a:r>
            <a:endParaRPr lang="en-US" altLang="zh-CN" sz="900" dirty="0" smtClean="0">
              <a:latin typeface="华文楷体" pitchFamily="2" charset="-122"/>
              <a:ea typeface="华文楷体" pitchFamily="2" charset="-122"/>
            </a:endParaRPr>
          </a:p>
          <a:p>
            <a:pPr fontAlgn="auto">
              <a:lnSpc>
                <a:spcPct val="115000"/>
              </a:lnSpc>
            </a:pPr>
            <a:r>
              <a:rPr lang="zh-CN" altLang="en-US" sz="900" b="1" dirty="0" smtClean="0">
                <a:latin typeface="华文楷体" pitchFamily="2" charset="-122"/>
                <a:ea typeface="华文楷体" pitchFamily="2" charset="-122"/>
              </a:rPr>
              <a:t>         其中：国家及省市级重点支持的生态修复类建设项目</a:t>
            </a:r>
            <a:r>
              <a:rPr lang="zh-CN" altLang="en-US" sz="900" dirty="0" smtClean="0">
                <a:latin typeface="华文楷体" pitchFamily="2" charset="-122"/>
                <a:ea typeface="华文楷体" pitchFamily="2" charset="-122"/>
              </a:rPr>
              <a:t>包括国家山水林田湖草生态治理项目的肥城市月庄河生态保护修复工程、肥城市康王河生态保护修复工程、肥城市采煤塌</a:t>
            </a:r>
            <a:endParaRPr lang="en-US" altLang="zh-CN" sz="900" dirty="0" smtClean="0">
              <a:latin typeface="华文楷体" pitchFamily="2" charset="-122"/>
              <a:ea typeface="华文楷体" pitchFamily="2" charset="-122"/>
            </a:endParaRPr>
          </a:p>
          <a:p>
            <a:pPr fontAlgn="auto">
              <a:lnSpc>
                <a:spcPct val="115000"/>
              </a:lnSpc>
            </a:pPr>
            <a:r>
              <a:rPr lang="zh-CN" altLang="en-US" sz="900" dirty="0" smtClean="0">
                <a:latin typeface="华文楷体" pitchFamily="2" charset="-122"/>
                <a:ea typeface="华文楷体" pitchFamily="2" charset="-122"/>
              </a:rPr>
              <a:t>陷区生态修复项目等，泰安市肥城市万亩高标准农田建设项目、济宁嘉祥县南部山区中山破损山体整治工程、济南市长清区破损山体整治项目等。</a:t>
            </a:r>
            <a:endParaRPr lang="zh-CN" altLang="en-US" sz="900" dirty="0" smtClean="0">
              <a:latin typeface="华文楷体" pitchFamily="2" charset="-122"/>
              <a:ea typeface="华文楷体" pitchFamily="2" charset="-122"/>
            </a:endParaRPr>
          </a:p>
          <a:p>
            <a:pPr fontAlgn="auto">
              <a:lnSpc>
                <a:spcPct val="115000"/>
              </a:lnSpc>
            </a:pPr>
            <a:r>
              <a:rPr lang="zh-CN" altLang="en-US" sz="900" b="1" dirty="0" smtClean="0">
                <a:latin typeface="华文楷体" pitchFamily="2" charset="-122"/>
                <a:ea typeface="华文楷体" pitchFamily="2" charset="-122"/>
              </a:rPr>
              <a:t>         地方政府投资的公共绿化和景观打造工程</a:t>
            </a:r>
            <a:r>
              <a:rPr lang="zh-CN" altLang="en-US" sz="900" dirty="0" smtClean="0">
                <a:latin typeface="华文楷体" pitchFamily="2" charset="-122"/>
                <a:ea typeface="华文楷体" pitchFamily="2" charset="-122"/>
              </a:rPr>
              <a:t>包括肥城市委党校室外景观绿化项目（北区、南区）、</a:t>
            </a:r>
            <a:r>
              <a:rPr lang="en-US" sz="900" dirty="0" smtClean="0">
                <a:latin typeface="华文楷体" pitchFamily="2" charset="-122"/>
                <a:ea typeface="华文楷体" pitchFamily="2" charset="-122"/>
              </a:rPr>
              <a:t>S329</a:t>
            </a:r>
            <a:r>
              <a:rPr lang="zh-CN" altLang="en-US" sz="900" dirty="0" smtClean="0">
                <a:latin typeface="华文楷体" pitchFamily="2" charset="-122"/>
                <a:ea typeface="华文楷体" pitchFamily="2" charset="-122"/>
              </a:rPr>
              <a:t>肥城仪阳至石横段绿化及管道工程施工项目、泰安市徂徕山汶河景区牟汶河</a:t>
            </a:r>
            <a:endParaRPr lang="en-US" altLang="zh-CN" sz="900" dirty="0" smtClean="0">
              <a:latin typeface="华文楷体" pitchFamily="2" charset="-122"/>
              <a:ea typeface="华文楷体" pitchFamily="2" charset="-122"/>
            </a:endParaRPr>
          </a:p>
          <a:p>
            <a:pPr fontAlgn="auto">
              <a:lnSpc>
                <a:spcPct val="115000"/>
              </a:lnSpc>
            </a:pPr>
            <a:r>
              <a:rPr lang="zh-CN" altLang="en-US" sz="900" dirty="0" smtClean="0">
                <a:latin typeface="华文楷体" pitchFamily="2" charset="-122"/>
                <a:ea typeface="华文楷体" pitchFamily="2" charset="-122"/>
              </a:rPr>
              <a:t>段堤防工程（一期）绿化工程、泰安市委党校新校区建设项目园区绿化工程、泰汶文化旅游经济带基础设施建设运营项目一期（博阳路改造工程）绿化项目、东营市开发区主要道路</a:t>
            </a:r>
            <a:endParaRPr lang="en-US" altLang="zh-CN" sz="900" dirty="0" smtClean="0">
              <a:latin typeface="华文楷体" pitchFamily="2" charset="-122"/>
              <a:ea typeface="华文楷体" pitchFamily="2" charset="-122"/>
            </a:endParaRPr>
          </a:p>
          <a:p>
            <a:pPr fontAlgn="auto">
              <a:lnSpc>
                <a:spcPct val="115000"/>
              </a:lnSpc>
            </a:pPr>
            <a:r>
              <a:rPr lang="zh-CN" altLang="en-US" sz="900" dirty="0" smtClean="0">
                <a:latin typeface="华文楷体" pitchFamily="2" charset="-122"/>
                <a:ea typeface="华文楷体" pitchFamily="2" charset="-122"/>
              </a:rPr>
              <a:t>绿化改造和景观提升工程、河北邢台经济开发区港口南街路段绿化工程、安徽合肥一中配套设施完善工程等。</a:t>
            </a:r>
            <a:endParaRPr lang="zh-CN" altLang="en-US" sz="900" dirty="0" smtClean="0">
              <a:latin typeface="华文楷体" pitchFamily="2" charset="-122"/>
              <a:ea typeface="华文楷体" pitchFamily="2" charset="-122"/>
            </a:endParaRPr>
          </a:p>
          <a:p>
            <a:pPr fontAlgn="auto">
              <a:lnSpc>
                <a:spcPct val="115000"/>
              </a:lnSpc>
            </a:pPr>
            <a:r>
              <a:rPr lang="zh-CN" altLang="en-US" sz="900" b="1" dirty="0" smtClean="0">
                <a:latin typeface="华文楷体" pitchFamily="2" charset="-122"/>
                <a:ea typeface="华文楷体" pitchFamily="2" charset="-122"/>
              </a:rPr>
              <a:t>         房地产景观绿化工程</a:t>
            </a:r>
            <a:r>
              <a:rPr lang="zh-CN" altLang="en-US" sz="900" dirty="0" smtClean="0">
                <a:latin typeface="华文楷体" pitchFamily="2" charset="-122"/>
                <a:ea typeface="华文楷体" pitchFamily="2" charset="-122"/>
              </a:rPr>
              <a:t>包括肥城市桃源明郡小区景观绿化项目、济南市国华印象景观绿化工程、济宁北湖省级旅游度假区安置社区西北片区景观工程、青岛阳光上城住宅一期景观</a:t>
            </a:r>
            <a:endParaRPr lang="en-US" altLang="zh-CN" sz="900" dirty="0" smtClean="0">
              <a:latin typeface="华文楷体" pitchFamily="2" charset="-122"/>
              <a:ea typeface="华文楷体" pitchFamily="2" charset="-122"/>
            </a:endParaRPr>
          </a:p>
          <a:p>
            <a:pPr fontAlgn="auto">
              <a:lnSpc>
                <a:spcPct val="115000"/>
              </a:lnSpc>
            </a:pPr>
            <a:r>
              <a:rPr lang="zh-CN" altLang="en-US" sz="900" dirty="0" smtClean="0">
                <a:latin typeface="华文楷体" pitchFamily="2" charset="-122"/>
                <a:ea typeface="华文楷体" pitchFamily="2" charset="-122"/>
              </a:rPr>
              <a:t>工程、西宁绿地云香郡项目室外景观绿化及安装工程、新疆航空嘉园园林景观工程等。</a:t>
            </a:r>
            <a:endParaRPr lang="zh-CN" altLang="en-US" sz="900" dirty="0" smtClean="0">
              <a:latin typeface="华文楷体" pitchFamily="2" charset="-122"/>
              <a:ea typeface="华文楷体" pitchFamily="2" charset="-122"/>
            </a:endParaRPr>
          </a:p>
          <a:p>
            <a:pPr fontAlgn="auto">
              <a:lnSpc>
                <a:spcPct val="115000"/>
              </a:lnSpc>
            </a:pPr>
            <a:r>
              <a:rPr lang="zh-CN" altLang="en-US" sz="900" dirty="0" smtClean="0">
                <a:latin typeface="华文楷体" pitchFamily="2" charset="-122"/>
                <a:ea typeface="华文楷体" pitchFamily="2" charset="-122"/>
              </a:rPr>
              <a:t>          企业本着“诚信、包容、务实、创新”的精神，坚持“以质量为生命，以信誉求生存”的企业宗旨诚结天下朋友，描绘山川秀美的蓝图，携手共创“绿水青山”的生态建设大业。</a:t>
            </a:r>
            <a:r>
              <a:rPr lang="en-US" sz="900" dirty="0" smtClean="0">
                <a:latin typeface="华文楷体" pitchFamily="2" charset="-122"/>
                <a:ea typeface="华文楷体" pitchFamily="2" charset="-122"/>
              </a:rPr>
              <a:t>    </a:t>
            </a:r>
            <a:endParaRPr lang="zh-CN" altLang="en-US" sz="900" dirty="0" smtClean="0">
              <a:latin typeface="华文楷体" pitchFamily="2" charset="-122"/>
              <a:ea typeface="华文楷体" pitchFamily="2" charset="-122"/>
            </a:endParaRPr>
          </a:p>
          <a:p>
            <a:pPr fontAlgn="auto">
              <a:lnSpc>
                <a:spcPct val="125000"/>
              </a:lnSpc>
            </a:pPr>
            <a:r>
              <a:rPr lang="zh-CN" altLang="en-US" sz="900" dirty="0" smtClean="0"/>
              <a:t>        </a:t>
            </a:r>
            <a:r>
              <a:rPr lang="en-US" altLang="zh-CN" sz="900" dirty="0" smtClean="0"/>
              <a:t>        </a:t>
            </a:r>
            <a:endParaRPr lang="zh-CN" altLang="en-US" sz="900" dirty="0">
              <a:latin typeface="华文楷体" pitchFamily="2" charset="-122"/>
              <a:ea typeface="华文楷体" pitchFamily="2" charset="-122"/>
            </a:endParaRPr>
          </a:p>
        </p:txBody>
      </p:sp>
    </p:spTree>
  </p:cSld>
  <p:clrMapOvr>
    <a:masterClrMapping/>
  </p:clrMapOvr>
  <p:transition spd="slow" advTm="0">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3831590" y="212090"/>
            <a:ext cx="1480820" cy="311785"/>
          </a:xfrm>
          <a:prstGeom prst="rect">
            <a:avLst/>
          </a:prstGeom>
          <a:noFill/>
        </p:spPr>
        <p:txBody>
          <a:bodyPr wrap="square" lIns="67135" tIns="33568" rIns="67135" bIns="33568" rtlCol="0">
            <a:spAutoFit/>
          </a:bodyPr>
          <a:lstStyle/>
          <a:p>
            <a:r>
              <a:rPr lang="zh-CN" altLang="en-US" sz="1600" b="1" dirty="0" smtClean="0">
                <a:solidFill>
                  <a:srgbClr val="0070C0"/>
                </a:solidFill>
                <a:latin typeface="微软雅黑" panose="020B0503020204020204" pitchFamily="34" charset="-122"/>
                <a:ea typeface="微软雅黑" panose="020B0503020204020204" pitchFamily="34" charset="-122"/>
              </a:rPr>
              <a:t>二、企业证书</a:t>
            </a:r>
            <a:endParaRPr lang="zh-CN" altLang="en-US" sz="1600" b="1" dirty="0" smtClean="0">
              <a:solidFill>
                <a:srgbClr val="0070C0"/>
              </a:solidFill>
              <a:latin typeface="微软雅黑" panose="020B0503020204020204" pitchFamily="34" charset="-122"/>
              <a:ea typeface="微软雅黑" panose="020B0503020204020204" pitchFamily="34" charset="-122"/>
            </a:endParaRPr>
          </a:p>
        </p:txBody>
      </p:sp>
      <p:pic>
        <p:nvPicPr>
          <p:cNvPr id="1027" name="图片 35" descr="资质"/>
          <p:cNvPicPr>
            <a:picLocks noChangeAspect="1" noChangeArrowheads="1"/>
          </p:cNvPicPr>
          <p:nvPr/>
        </p:nvPicPr>
        <p:blipFill>
          <a:blip r:embed="rId1" cstate="print"/>
          <a:srcRect l="3236" t="7486" r="10168" b="11673"/>
          <a:stretch>
            <a:fillRect/>
          </a:stretch>
        </p:blipFill>
        <p:spPr bwMode="auto">
          <a:xfrm rot="5400000">
            <a:off x="3340744" y="157766"/>
            <a:ext cx="1571637" cy="2681026"/>
          </a:xfrm>
          <a:prstGeom prst="rect">
            <a:avLst/>
          </a:prstGeom>
          <a:noFill/>
          <a:ln w="9525">
            <a:noFill/>
            <a:miter lim="800000"/>
            <a:headEnd/>
            <a:tailEnd/>
          </a:ln>
        </p:spPr>
      </p:pic>
      <p:pic>
        <p:nvPicPr>
          <p:cNvPr id="2" name="Picture 2" descr="C:\Users\Administrator\Desktop\微信图片_20210506084537.jpg"/>
          <p:cNvPicPr>
            <a:picLocks noChangeAspect="1" noChangeArrowheads="1"/>
          </p:cNvPicPr>
          <p:nvPr/>
        </p:nvPicPr>
        <p:blipFill>
          <a:blip r:embed="rId2" cstate="print"/>
          <a:srcRect/>
          <a:stretch>
            <a:fillRect/>
          </a:stretch>
        </p:blipFill>
        <p:spPr bwMode="auto">
          <a:xfrm>
            <a:off x="5592948" y="1357304"/>
            <a:ext cx="1619922" cy="2286016"/>
          </a:xfrm>
          <a:prstGeom prst="rect">
            <a:avLst/>
          </a:prstGeom>
          <a:noFill/>
        </p:spPr>
      </p:pic>
      <p:pic>
        <p:nvPicPr>
          <p:cNvPr id="1031" name="Picture 7" descr="C:\Users\Administrator\Desktop\2020年安全生产许可证 - 副本.jpg"/>
          <p:cNvPicPr>
            <a:picLocks noChangeAspect="1" noChangeArrowheads="1"/>
          </p:cNvPicPr>
          <p:nvPr/>
        </p:nvPicPr>
        <p:blipFill>
          <a:blip r:embed="rId3" cstate="print"/>
          <a:srcRect/>
          <a:stretch>
            <a:fillRect/>
          </a:stretch>
        </p:blipFill>
        <p:spPr bwMode="auto">
          <a:xfrm>
            <a:off x="2857488" y="2643188"/>
            <a:ext cx="2643206" cy="1782544"/>
          </a:xfrm>
          <a:prstGeom prst="rect">
            <a:avLst/>
          </a:prstGeom>
          <a:noFill/>
        </p:spPr>
      </p:pic>
      <p:pic>
        <p:nvPicPr>
          <p:cNvPr id="3" name="Picture 2" descr="E:\1证件\资质\资质\三级资质.jpg"/>
          <p:cNvPicPr>
            <a:picLocks noChangeAspect="1" noChangeArrowheads="1"/>
          </p:cNvPicPr>
          <p:nvPr/>
        </p:nvPicPr>
        <p:blipFill>
          <a:blip r:embed="rId4" cstate="print"/>
          <a:srcRect/>
          <a:stretch>
            <a:fillRect/>
          </a:stretch>
        </p:blipFill>
        <p:spPr bwMode="auto">
          <a:xfrm>
            <a:off x="7325983" y="1357304"/>
            <a:ext cx="1662187" cy="2286016"/>
          </a:xfrm>
          <a:prstGeom prst="rect">
            <a:avLst/>
          </a:prstGeom>
          <a:noFill/>
        </p:spPr>
      </p:pic>
      <p:pic>
        <p:nvPicPr>
          <p:cNvPr id="5" name="Picture 3" descr="E:\1证件\资质\资质\营业执照副本.jpg"/>
          <p:cNvPicPr>
            <a:picLocks noChangeAspect="1" noChangeArrowheads="1"/>
          </p:cNvPicPr>
          <p:nvPr/>
        </p:nvPicPr>
        <p:blipFill>
          <a:blip r:embed="rId5" cstate="print"/>
          <a:srcRect/>
          <a:stretch>
            <a:fillRect/>
          </a:stretch>
        </p:blipFill>
        <p:spPr bwMode="auto">
          <a:xfrm>
            <a:off x="142844" y="1714494"/>
            <a:ext cx="2490720" cy="1810529"/>
          </a:xfrm>
          <a:prstGeom prst="rect">
            <a:avLst/>
          </a:prstGeom>
          <a:noFill/>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250"/>
                                        <p:tgtEl>
                                          <p:spTgt spid="30"/>
                                        </p:tgtEl>
                                        <p:attrNameLst>
                                          <p:attrName>ppt_x</p:attrName>
                                        </p:attrNameLst>
                                      </p:cBhvr>
                                      <p:tavLst>
                                        <p:tav tm="0">
                                          <p:val>
                                            <p:strVal val="#ppt_x-#ppt_w*1.125000"/>
                                          </p:val>
                                        </p:tav>
                                        <p:tav tm="100000">
                                          <p:val>
                                            <p:strVal val="#ppt_x"/>
                                          </p:val>
                                        </p:tav>
                                      </p:tavLst>
                                    </p:anim>
                                    <p:animEffect transition="in" filter="wipe(right)">
                                      <p:cBhvr>
                                        <p:cTn id="8" dur="1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13" descr="22"/>
          <p:cNvPicPr>
            <a:picLocks noChangeAspect="1" noChangeArrowheads="1"/>
          </p:cNvPicPr>
          <p:nvPr/>
        </p:nvPicPr>
        <p:blipFill>
          <a:blip r:embed="rId1" cstate="email"/>
          <a:srcRect/>
          <a:stretch>
            <a:fillRect/>
          </a:stretch>
        </p:blipFill>
        <p:spPr bwMode="auto">
          <a:xfrm>
            <a:off x="-24144" y="4165018"/>
            <a:ext cx="9168144" cy="978483"/>
          </a:xfrm>
          <a:prstGeom prst="rect">
            <a:avLst/>
          </a:prstGeom>
          <a:noFill/>
          <a:extLst>
            <a:ext uri="{909E8E84-426E-40DD-AFC4-6F175D3DCCD1}">
              <a14:hiddenFill xmlns:a14="http://schemas.microsoft.com/office/drawing/2010/main">
                <a:solidFill>
                  <a:srgbClr val="FFFFFF"/>
                </a:solidFill>
              </a14:hiddenFill>
            </a:ext>
          </a:extLst>
        </p:spPr>
      </p:pic>
      <p:grpSp>
        <p:nvGrpSpPr>
          <p:cNvPr id="56" name="组合 55"/>
          <p:cNvGrpSpPr/>
          <p:nvPr/>
        </p:nvGrpSpPr>
        <p:grpSpPr>
          <a:xfrm>
            <a:off x="4021484" y="4268927"/>
            <a:ext cx="784149" cy="810491"/>
            <a:chOff x="-2680855" y="4405745"/>
            <a:chExt cx="810491" cy="810491"/>
          </a:xfrm>
        </p:grpSpPr>
        <p:sp>
          <p:nvSpPr>
            <p:cNvPr id="57" name="椭圆 56"/>
            <p:cNvSpPr/>
            <p:nvPr/>
          </p:nvSpPr>
          <p:spPr>
            <a:xfrm>
              <a:off x="-2680855" y="4405745"/>
              <a:ext cx="810491" cy="810491"/>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58" name="等腰三角形 57"/>
            <p:cNvSpPr/>
            <p:nvPr/>
          </p:nvSpPr>
          <p:spPr>
            <a:xfrm rot="5400000">
              <a:off x="-2473038" y="4588481"/>
              <a:ext cx="540327" cy="46579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59" name="组合 58"/>
          <p:cNvGrpSpPr/>
          <p:nvPr/>
        </p:nvGrpSpPr>
        <p:grpSpPr>
          <a:xfrm>
            <a:off x="4021484" y="4268927"/>
            <a:ext cx="784149" cy="810491"/>
            <a:chOff x="-3356264" y="3616033"/>
            <a:chExt cx="810491" cy="810491"/>
          </a:xfrm>
        </p:grpSpPr>
        <p:sp>
          <p:nvSpPr>
            <p:cNvPr id="60" name="椭圆 59"/>
            <p:cNvSpPr/>
            <p:nvPr/>
          </p:nvSpPr>
          <p:spPr>
            <a:xfrm>
              <a:off x="-3356264" y="3616033"/>
              <a:ext cx="810491" cy="810491"/>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61" name="矩形 16"/>
            <p:cNvSpPr/>
            <p:nvPr/>
          </p:nvSpPr>
          <p:spPr>
            <a:xfrm>
              <a:off x="-3153642" y="3823844"/>
              <a:ext cx="405245" cy="439887"/>
            </a:xfrm>
            <a:custGeom>
              <a:avLst/>
              <a:gdLst/>
              <a:ahLst/>
              <a:cxnLst/>
              <a:rect l="l" t="t" r="r" b="b"/>
              <a:pathLst>
                <a:path w="405245" h="439887">
                  <a:moveTo>
                    <a:pt x="214048" y="0"/>
                  </a:moveTo>
                  <a:lnTo>
                    <a:pt x="405245" y="0"/>
                  </a:lnTo>
                  <a:lnTo>
                    <a:pt x="405245" y="439887"/>
                  </a:lnTo>
                  <a:lnTo>
                    <a:pt x="214048" y="439887"/>
                  </a:lnTo>
                  <a:close/>
                  <a:moveTo>
                    <a:pt x="0" y="0"/>
                  </a:moveTo>
                  <a:lnTo>
                    <a:pt x="168329" y="0"/>
                  </a:lnTo>
                  <a:lnTo>
                    <a:pt x="168329" y="439887"/>
                  </a:lnTo>
                  <a:lnTo>
                    <a:pt x="0" y="43988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
        <p:nvSpPr>
          <p:cNvPr id="20" name="TextBox 19"/>
          <p:cNvSpPr txBox="1"/>
          <p:nvPr/>
        </p:nvSpPr>
        <p:spPr>
          <a:xfrm>
            <a:off x="3667760" y="284149"/>
            <a:ext cx="1808480" cy="337185"/>
          </a:xfrm>
          <a:prstGeom prst="rect">
            <a:avLst/>
          </a:prstGeom>
          <a:noFill/>
        </p:spPr>
        <p:txBody>
          <a:bodyPr wrap="none" rtlCol="0">
            <a:spAutoFit/>
          </a:bodyPr>
          <a:lstStyle/>
          <a:p>
            <a:r>
              <a:rPr lang="zh-CN" altLang="en-US" sz="1600" b="1" dirty="0" smtClean="0">
                <a:solidFill>
                  <a:srgbClr val="0070C0"/>
                </a:solidFill>
                <a:latin typeface="微软雅黑" panose="020B0503020204020204" pitchFamily="34" charset="-122"/>
                <a:ea typeface="微软雅黑" panose="020B0503020204020204" pitchFamily="34" charset="-122"/>
              </a:rPr>
              <a:t>三、企业信用荣誉</a:t>
            </a:r>
            <a:endParaRPr lang="zh-CN" altLang="en-US" sz="1600" b="1" dirty="0" smtClean="0">
              <a:solidFill>
                <a:srgbClr val="0070C0"/>
              </a:solidFill>
              <a:latin typeface="微软雅黑" panose="020B0503020204020204" pitchFamily="34" charset="-122"/>
              <a:ea typeface="微软雅黑" panose="020B0503020204020204" pitchFamily="34" charset="-122"/>
            </a:endParaRPr>
          </a:p>
        </p:txBody>
      </p:sp>
      <p:pic>
        <p:nvPicPr>
          <p:cNvPr id="2050" name="Picture 2" descr="2017AAA"/>
          <p:cNvPicPr>
            <a:picLocks noChangeAspect="1" noChangeArrowheads="1"/>
          </p:cNvPicPr>
          <p:nvPr/>
        </p:nvPicPr>
        <p:blipFill>
          <a:blip r:embed="rId2" cstate="print"/>
          <a:srcRect l="15331" b="9642"/>
          <a:stretch>
            <a:fillRect/>
          </a:stretch>
        </p:blipFill>
        <p:spPr bwMode="auto">
          <a:xfrm>
            <a:off x="5080" y="1068705"/>
            <a:ext cx="1760220" cy="1223010"/>
          </a:xfrm>
          <a:prstGeom prst="rect">
            <a:avLst/>
          </a:prstGeom>
          <a:noFill/>
          <a:ln w="9525">
            <a:noFill/>
            <a:miter lim="800000"/>
            <a:headEnd/>
            <a:tailEnd/>
          </a:ln>
        </p:spPr>
      </p:pic>
      <p:pic>
        <p:nvPicPr>
          <p:cNvPr id="2051" name="Picture 3" descr="E:\1证件\荣誉证书\2018园林绿化AAA.jpg"/>
          <p:cNvPicPr>
            <a:picLocks noChangeAspect="1" noChangeArrowheads="1"/>
          </p:cNvPicPr>
          <p:nvPr/>
        </p:nvPicPr>
        <p:blipFill>
          <a:blip r:embed="rId3"/>
          <a:srcRect/>
          <a:stretch>
            <a:fillRect/>
          </a:stretch>
        </p:blipFill>
        <p:spPr bwMode="auto">
          <a:xfrm rot="16200000">
            <a:off x="4056380" y="791210"/>
            <a:ext cx="1203960" cy="1757045"/>
          </a:xfrm>
          <a:prstGeom prst="rect">
            <a:avLst/>
          </a:prstGeom>
          <a:noFill/>
        </p:spPr>
      </p:pic>
      <p:pic>
        <p:nvPicPr>
          <p:cNvPr id="2052" name="Picture 4" descr="2014-2015年守合同重信用"/>
          <p:cNvPicPr>
            <a:picLocks noChangeAspect="1" noChangeArrowheads="1"/>
          </p:cNvPicPr>
          <p:nvPr/>
        </p:nvPicPr>
        <p:blipFill>
          <a:blip r:embed="rId4" cstate="print"/>
          <a:srcRect l="4295"/>
          <a:stretch>
            <a:fillRect/>
          </a:stretch>
        </p:blipFill>
        <p:spPr bwMode="auto">
          <a:xfrm>
            <a:off x="1948815" y="1068705"/>
            <a:ext cx="1602105" cy="1223010"/>
          </a:xfrm>
          <a:prstGeom prst="rect">
            <a:avLst/>
          </a:prstGeom>
          <a:noFill/>
          <a:ln w="9525">
            <a:noFill/>
            <a:miter lim="800000"/>
            <a:headEnd/>
            <a:tailEnd/>
          </a:ln>
        </p:spPr>
      </p:pic>
      <p:pic>
        <p:nvPicPr>
          <p:cNvPr id="2053" name="Picture 5" descr="2016-2017年度守合同重信用"/>
          <p:cNvPicPr>
            <a:picLocks noChangeAspect="1" noChangeArrowheads="1"/>
          </p:cNvPicPr>
          <p:nvPr/>
        </p:nvPicPr>
        <p:blipFill>
          <a:blip r:embed="rId5" cstate="print"/>
          <a:srcRect l="4671" b="3874"/>
          <a:stretch>
            <a:fillRect/>
          </a:stretch>
        </p:blipFill>
        <p:spPr bwMode="auto">
          <a:xfrm>
            <a:off x="5080" y="2644140"/>
            <a:ext cx="1760855" cy="1266190"/>
          </a:xfrm>
          <a:prstGeom prst="rect">
            <a:avLst/>
          </a:prstGeom>
          <a:noFill/>
          <a:ln w="9525">
            <a:noFill/>
            <a:miter lim="800000"/>
            <a:headEnd/>
            <a:tailEnd/>
          </a:ln>
        </p:spPr>
      </p:pic>
      <p:pic>
        <p:nvPicPr>
          <p:cNvPr id="2" name="Picture 2" descr="E:\1证件\荣誉证书\2021环境.jpg"/>
          <p:cNvPicPr>
            <a:picLocks noChangeAspect="1" noChangeArrowheads="1"/>
          </p:cNvPicPr>
          <p:nvPr/>
        </p:nvPicPr>
        <p:blipFill>
          <a:blip r:embed="rId6" cstate="print"/>
          <a:srcRect/>
          <a:stretch>
            <a:fillRect/>
          </a:stretch>
        </p:blipFill>
        <p:spPr bwMode="auto">
          <a:xfrm>
            <a:off x="5857884" y="928676"/>
            <a:ext cx="1292646" cy="1800000"/>
          </a:xfrm>
          <a:prstGeom prst="rect">
            <a:avLst/>
          </a:prstGeom>
          <a:noFill/>
        </p:spPr>
      </p:pic>
      <p:pic>
        <p:nvPicPr>
          <p:cNvPr id="3" name="Picture 3" descr="E:\1证件\荣誉证书\2021健康.jpg"/>
          <p:cNvPicPr>
            <a:picLocks noChangeAspect="1" noChangeArrowheads="1"/>
          </p:cNvPicPr>
          <p:nvPr/>
        </p:nvPicPr>
        <p:blipFill>
          <a:blip r:embed="rId7" cstate="print"/>
          <a:srcRect/>
          <a:stretch>
            <a:fillRect/>
          </a:stretch>
        </p:blipFill>
        <p:spPr bwMode="auto">
          <a:xfrm>
            <a:off x="7572396" y="914626"/>
            <a:ext cx="1320888" cy="1800000"/>
          </a:xfrm>
          <a:prstGeom prst="rect">
            <a:avLst/>
          </a:prstGeom>
          <a:noFill/>
        </p:spPr>
      </p:pic>
      <p:pic>
        <p:nvPicPr>
          <p:cNvPr id="4" name="Picture 4" descr="E:\1证件\荣誉证书\2021质量.jpg"/>
          <p:cNvPicPr>
            <a:picLocks noChangeAspect="1" noChangeArrowheads="1"/>
          </p:cNvPicPr>
          <p:nvPr/>
        </p:nvPicPr>
        <p:blipFill>
          <a:blip r:embed="rId8" cstate="print"/>
          <a:srcRect/>
          <a:stretch>
            <a:fillRect/>
          </a:stretch>
        </p:blipFill>
        <p:spPr bwMode="auto">
          <a:xfrm>
            <a:off x="7572073" y="2860042"/>
            <a:ext cx="1306944" cy="1800000"/>
          </a:xfrm>
          <a:prstGeom prst="rect">
            <a:avLst/>
          </a:prstGeom>
          <a:noFill/>
        </p:spPr>
      </p:pic>
      <p:pic>
        <p:nvPicPr>
          <p:cNvPr id="5" name="图片 4" descr="AAA企业资信等级"/>
          <p:cNvPicPr>
            <a:picLocks noChangeAspect="1"/>
          </p:cNvPicPr>
          <p:nvPr/>
        </p:nvPicPr>
        <p:blipFill>
          <a:blip r:embed="rId9"/>
          <a:stretch>
            <a:fillRect/>
          </a:stretch>
        </p:blipFill>
        <p:spPr>
          <a:xfrm>
            <a:off x="1907540" y="2499360"/>
            <a:ext cx="1692910" cy="2395220"/>
          </a:xfrm>
          <a:prstGeom prst="rect">
            <a:avLst/>
          </a:prstGeom>
        </p:spPr>
      </p:pic>
      <p:pic>
        <p:nvPicPr>
          <p:cNvPr id="6" name="图片 5" descr="诚信经营示范单位"/>
          <p:cNvPicPr>
            <a:picLocks noChangeAspect="1"/>
          </p:cNvPicPr>
          <p:nvPr/>
        </p:nvPicPr>
        <p:blipFill>
          <a:blip r:embed="rId10"/>
          <a:stretch>
            <a:fillRect/>
          </a:stretch>
        </p:blipFill>
        <p:spPr>
          <a:xfrm>
            <a:off x="3060065" y="2745105"/>
            <a:ext cx="1518285" cy="2149475"/>
          </a:xfrm>
          <a:prstGeom prst="rect">
            <a:avLst/>
          </a:prstGeom>
        </p:spPr>
      </p:pic>
      <p:pic>
        <p:nvPicPr>
          <p:cNvPr id="7" name="图片 6" descr="招投标企业信用等级"/>
          <p:cNvPicPr>
            <a:picLocks noChangeAspect="1"/>
          </p:cNvPicPr>
          <p:nvPr/>
        </p:nvPicPr>
        <p:blipFill>
          <a:blip r:embed="rId11"/>
          <a:stretch>
            <a:fillRect/>
          </a:stretch>
        </p:blipFill>
        <p:spPr>
          <a:xfrm>
            <a:off x="4258310" y="2910205"/>
            <a:ext cx="1405890" cy="1988820"/>
          </a:xfrm>
          <a:prstGeom prst="rect">
            <a:avLst/>
          </a:prstGeom>
        </p:spPr>
      </p:pic>
      <p:pic>
        <p:nvPicPr>
          <p:cNvPr id="8" name="图片 7" descr="重合同守信用"/>
          <p:cNvPicPr>
            <a:picLocks noChangeAspect="1"/>
          </p:cNvPicPr>
          <p:nvPr/>
        </p:nvPicPr>
        <p:blipFill>
          <a:blip r:embed="rId12"/>
          <a:stretch>
            <a:fillRect/>
          </a:stretch>
        </p:blipFill>
        <p:spPr>
          <a:xfrm>
            <a:off x="5226685" y="3269615"/>
            <a:ext cx="1163955" cy="1647190"/>
          </a:xfrm>
          <a:prstGeom prst="rect">
            <a:avLst/>
          </a:prstGeom>
        </p:spPr>
      </p:pic>
      <p:pic>
        <p:nvPicPr>
          <p:cNvPr id="9" name="图片 8" descr="重质量守信用"/>
          <p:cNvPicPr>
            <a:picLocks noChangeAspect="1"/>
          </p:cNvPicPr>
          <p:nvPr/>
        </p:nvPicPr>
        <p:blipFill>
          <a:blip r:embed="rId13"/>
          <a:stretch>
            <a:fillRect/>
          </a:stretch>
        </p:blipFill>
        <p:spPr>
          <a:xfrm>
            <a:off x="6128385" y="3508375"/>
            <a:ext cx="979170" cy="1386205"/>
          </a:xfrm>
          <a:prstGeom prst="rect">
            <a:avLst/>
          </a:prstGeom>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56"/>
                                        </p:tgtEl>
                                      </p:cBhvr>
                                    </p:animEffect>
                                    <p:set>
                                      <p:cBhvr>
                                        <p:cTn id="11" dur="1" fill="hold">
                                          <p:stCondLst>
                                            <p:cond delay="499"/>
                                          </p:stCondLst>
                                        </p:cTn>
                                        <p:tgtEl>
                                          <p:spTgt spid="56"/>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fade">
                                      <p:cBhvr>
                                        <p:cTn id="1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p:nvPr/>
        </p:nvPicPr>
        <p:blipFill>
          <a:blip r:embed="rId1" cstate="email"/>
          <a:stretch>
            <a:fillRect/>
          </a:stretch>
        </p:blipFill>
        <p:spPr>
          <a:xfrm>
            <a:off x="0" y="0"/>
            <a:ext cx="9144000" cy="5143500"/>
          </a:xfrm>
          <a:prstGeom prst="rect">
            <a:avLst/>
          </a:prstGeom>
          <a:ln>
            <a:noFill/>
          </a:ln>
          <a:effectLst>
            <a:outerShdw blurRad="292100" dist="139700" dir="2700000" algn="tl" rotWithShape="0">
              <a:srgbClr val="333333">
                <a:alpha val="65000"/>
              </a:srgbClr>
            </a:outerShdw>
          </a:effectLst>
        </p:spPr>
      </p:pic>
      <p:sp>
        <p:nvSpPr>
          <p:cNvPr id="24" name="TextBox 23"/>
          <p:cNvSpPr txBox="1"/>
          <p:nvPr/>
        </p:nvSpPr>
        <p:spPr>
          <a:xfrm>
            <a:off x="3667760" y="355587"/>
            <a:ext cx="1808480" cy="337185"/>
          </a:xfrm>
          <a:prstGeom prst="rect">
            <a:avLst/>
          </a:prstGeom>
          <a:noFill/>
        </p:spPr>
        <p:txBody>
          <a:bodyPr wrap="none" rtlCol="0">
            <a:spAutoFit/>
          </a:bodyPr>
          <a:lstStyle/>
          <a:p>
            <a:r>
              <a:rPr lang="zh-CN" altLang="en-US" sz="1600" b="1" dirty="0" smtClean="0">
                <a:solidFill>
                  <a:srgbClr val="0070C0"/>
                </a:solidFill>
                <a:latin typeface="微软雅黑" panose="020B0503020204020204" pitchFamily="34" charset="-122"/>
                <a:ea typeface="微软雅黑" panose="020B0503020204020204" pitchFamily="34" charset="-122"/>
              </a:rPr>
              <a:t>四、企业获奖证书</a:t>
            </a:r>
            <a:endParaRPr lang="zh-CN" altLang="en-US" sz="1600" b="1" dirty="0" smtClean="0">
              <a:solidFill>
                <a:srgbClr val="0070C0"/>
              </a:solidFill>
              <a:latin typeface="微软雅黑" panose="020B0503020204020204" pitchFamily="34" charset="-122"/>
              <a:ea typeface="微软雅黑" panose="020B0503020204020204" pitchFamily="34" charset="-122"/>
            </a:endParaRPr>
          </a:p>
        </p:txBody>
      </p:sp>
      <p:pic>
        <p:nvPicPr>
          <p:cNvPr id="3074" name="图片 59" descr="2015年度行业优秀企业"/>
          <p:cNvPicPr>
            <a:picLocks noChangeAspect="1" noChangeArrowheads="1"/>
          </p:cNvPicPr>
          <p:nvPr/>
        </p:nvPicPr>
        <p:blipFill>
          <a:blip r:embed="rId2" cstate="print"/>
          <a:srcRect l="21658" b="21805"/>
          <a:stretch>
            <a:fillRect/>
          </a:stretch>
        </p:blipFill>
        <p:spPr bwMode="auto">
          <a:xfrm>
            <a:off x="1139825" y="2970530"/>
            <a:ext cx="3093886" cy="2124000"/>
          </a:xfrm>
          <a:prstGeom prst="rect">
            <a:avLst/>
          </a:prstGeom>
          <a:noFill/>
          <a:ln w="9525">
            <a:noFill/>
            <a:miter lim="800000"/>
            <a:headEnd/>
            <a:tailEnd/>
          </a:ln>
        </p:spPr>
      </p:pic>
      <p:pic>
        <p:nvPicPr>
          <p:cNvPr id="3075" name="图片 60" descr="2015年度行业优秀企业家"/>
          <p:cNvPicPr>
            <a:picLocks noChangeAspect="1" noChangeArrowheads="1"/>
          </p:cNvPicPr>
          <p:nvPr/>
        </p:nvPicPr>
        <p:blipFill>
          <a:blip r:embed="rId3" cstate="print"/>
          <a:srcRect l="22148" b="22318"/>
          <a:stretch>
            <a:fillRect/>
          </a:stretch>
        </p:blipFill>
        <p:spPr bwMode="auto">
          <a:xfrm>
            <a:off x="5022215" y="2970530"/>
            <a:ext cx="3079750" cy="2124075"/>
          </a:xfrm>
          <a:prstGeom prst="rect">
            <a:avLst/>
          </a:prstGeom>
          <a:noFill/>
          <a:ln w="9525">
            <a:noFill/>
            <a:miter lim="800000"/>
            <a:headEnd/>
            <a:tailEnd/>
          </a:ln>
        </p:spPr>
      </p:pic>
      <p:pic>
        <p:nvPicPr>
          <p:cNvPr id="3076" name="Picture 4" descr="E:\1证件\荣誉证书\微信图片_20190313084211.jpg"/>
          <p:cNvPicPr>
            <a:picLocks noChangeAspect="1" noChangeArrowheads="1"/>
          </p:cNvPicPr>
          <p:nvPr/>
        </p:nvPicPr>
        <p:blipFill>
          <a:blip r:embed="rId4" cstate="print"/>
          <a:srcRect/>
          <a:stretch>
            <a:fillRect/>
          </a:stretch>
        </p:blipFill>
        <p:spPr bwMode="auto">
          <a:xfrm>
            <a:off x="5022215" y="800735"/>
            <a:ext cx="3079750" cy="2124075"/>
          </a:xfrm>
          <a:prstGeom prst="rect">
            <a:avLst/>
          </a:prstGeom>
          <a:noFill/>
        </p:spPr>
      </p:pic>
      <p:pic>
        <p:nvPicPr>
          <p:cNvPr id="4" name="图片 3" descr="681b9a82c4ea094f990b8c08e937f42_副本"/>
          <p:cNvPicPr>
            <a:picLocks noChangeAspect="1"/>
          </p:cNvPicPr>
          <p:nvPr/>
        </p:nvPicPr>
        <p:blipFill>
          <a:blip r:embed="rId5" cstate="print"/>
          <a:srcRect l="8368" t="17966" r="35283" b="51625"/>
          <a:stretch>
            <a:fillRect/>
          </a:stretch>
        </p:blipFill>
        <p:spPr>
          <a:xfrm>
            <a:off x="-10160" y="0"/>
            <a:ext cx="1136650" cy="988695"/>
          </a:xfrm>
          <a:prstGeom prst="rect">
            <a:avLst/>
          </a:prstGeom>
        </p:spPr>
      </p:pic>
      <p:pic>
        <p:nvPicPr>
          <p:cNvPr id="2" name="图片 1" descr="Picture 001"/>
          <p:cNvPicPr>
            <a:picLocks noChangeAspect="1"/>
          </p:cNvPicPr>
          <p:nvPr/>
        </p:nvPicPr>
        <p:blipFill>
          <a:blip r:embed="rId6" cstate="print"/>
          <a:srcRect l="4975" b="3204"/>
          <a:stretch>
            <a:fillRect/>
          </a:stretch>
        </p:blipFill>
        <p:spPr>
          <a:xfrm>
            <a:off x="1139825" y="800735"/>
            <a:ext cx="3093720" cy="21234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Tm="0">
        <p14:warp dir="in"/>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10" presetClass="exit" presetSubtype="0" fill="hold" nodeType="withEffect">
                                  <p:stCondLst>
                                    <p:cond delay="0"/>
                                  </p:stCondLst>
                                  <p:childTnLst>
                                    <p:animEffect transition="out" filter="fade">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par>
                                <p:cTn id="13" presetID="6" presetClass="emph" presetSubtype="0" fill="hold" nodeType="withEffect">
                                  <p:stCondLst>
                                    <p:cond delay="0"/>
                                  </p:stCondLst>
                                  <p:childTnLst>
                                    <p:animScale>
                                      <p:cBhvr>
                                        <p:cTn id="14" dur="500" fill="hold"/>
                                        <p:tgtEl>
                                          <p:spTgt spid="23"/>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635" y="0"/>
            <a:ext cx="9143365" cy="5143500"/>
          </a:xfrm>
          <a:prstGeom prst="rect">
            <a:avLst/>
          </a:prstGeom>
          <a:blipFill dpi="0" rotWithShape="1">
            <a:blip r:embed="rId1" cstate="screen"/>
            <a:srcRect/>
            <a:stretch>
              <a:fillRect/>
            </a:stretch>
          </a:blip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67135" tIns="33568" rIns="67135" bIns="33568" rtlCol="0" anchor="ctr"/>
          <a:lstStyle/>
          <a:p>
            <a:pPr algn="ctr"/>
            <a:endParaRPr lang="zh-CN" altLang="en-US" sz="1600"/>
          </a:p>
        </p:txBody>
      </p:sp>
      <p:sp>
        <p:nvSpPr>
          <p:cNvPr id="97" name="TextBox 96"/>
          <p:cNvSpPr txBox="1"/>
          <p:nvPr/>
        </p:nvSpPr>
        <p:spPr>
          <a:xfrm>
            <a:off x="3447098" y="293370"/>
            <a:ext cx="2249805" cy="337185"/>
          </a:xfrm>
          <a:prstGeom prst="rect">
            <a:avLst/>
          </a:prstGeom>
          <a:noFill/>
        </p:spPr>
        <p:txBody>
          <a:bodyPr wrap="square" rtlCol="0">
            <a:spAutoFit/>
          </a:bodyPr>
          <a:lstStyle/>
          <a:p>
            <a:r>
              <a:rPr lang="zh-CN" altLang="en-US" sz="1600" b="1" dirty="0" smtClean="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五、企业优质工程奖项</a:t>
            </a:r>
            <a:endParaRPr lang="zh-CN" altLang="en-US" sz="1600" b="1" dirty="0" smtClean="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4111" name="Picture 15" descr="省优-2019年经济开发区养护"/>
          <p:cNvPicPr>
            <a:picLocks noChangeArrowheads="1"/>
          </p:cNvPicPr>
          <p:nvPr/>
        </p:nvPicPr>
        <p:blipFill>
          <a:blip r:embed="rId2" cstate="print"/>
          <a:srcRect t="1408" r="2520" b="2847"/>
          <a:stretch>
            <a:fillRect/>
          </a:stretch>
        </p:blipFill>
        <p:spPr bwMode="auto">
          <a:xfrm>
            <a:off x="203835" y="3632725"/>
            <a:ext cx="1584000" cy="1152000"/>
          </a:xfrm>
          <a:prstGeom prst="rect">
            <a:avLst/>
          </a:prstGeom>
          <a:noFill/>
          <a:ln w="9525">
            <a:noFill/>
            <a:miter lim="800000"/>
            <a:headEnd/>
            <a:tailEnd/>
          </a:ln>
        </p:spPr>
      </p:pic>
      <p:pic>
        <p:nvPicPr>
          <p:cNvPr id="103" name="图片 55" descr="2014平阴县孝直镇省优"/>
          <p:cNvPicPr>
            <a:picLocks noChangeArrowheads="1"/>
          </p:cNvPicPr>
          <p:nvPr/>
        </p:nvPicPr>
        <p:blipFill>
          <a:blip r:embed="rId3" cstate="print"/>
          <a:srcRect/>
          <a:stretch>
            <a:fillRect/>
          </a:stretch>
        </p:blipFill>
        <p:spPr bwMode="auto">
          <a:xfrm>
            <a:off x="203835" y="2283015"/>
            <a:ext cx="1584000" cy="1152000"/>
          </a:xfrm>
          <a:prstGeom prst="rect">
            <a:avLst/>
          </a:prstGeom>
          <a:noFill/>
          <a:ln w="9525">
            <a:noFill/>
            <a:miter lim="800000"/>
            <a:headEnd/>
            <a:tailEnd/>
          </a:ln>
        </p:spPr>
      </p:pic>
      <p:pic>
        <p:nvPicPr>
          <p:cNvPr id="104" name="Picture 8" descr="省优--2016年泰安市市委党校新校区建设项目省优"/>
          <p:cNvPicPr>
            <a:picLocks noChangeArrowheads="1"/>
          </p:cNvPicPr>
          <p:nvPr/>
        </p:nvPicPr>
        <p:blipFill>
          <a:blip r:embed="rId4" cstate="print"/>
          <a:srcRect l="4878" b="4225"/>
          <a:stretch>
            <a:fillRect/>
          </a:stretch>
        </p:blipFill>
        <p:spPr bwMode="auto">
          <a:xfrm>
            <a:off x="1991360" y="2283015"/>
            <a:ext cx="1584000" cy="1152000"/>
          </a:xfrm>
          <a:prstGeom prst="rect">
            <a:avLst/>
          </a:prstGeom>
          <a:noFill/>
          <a:ln w="9525">
            <a:noFill/>
            <a:miter lim="800000"/>
            <a:headEnd/>
            <a:tailEnd/>
          </a:ln>
        </p:spPr>
      </p:pic>
      <p:pic>
        <p:nvPicPr>
          <p:cNvPr id="2" name="Picture 54" descr="工业三路"/>
          <p:cNvPicPr>
            <a:picLocks noChangeArrowheads="1"/>
          </p:cNvPicPr>
          <p:nvPr/>
        </p:nvPicPr>
        <p:blipFill>
          <a:blip r:embed="rId5" cstate="print"/>
          <a:srcRect l="3448" t="4909" r="6897" b="4341"/>
          <a:stretch>
            <a:fillRect/>
          </a:stretch>
        </p:blipFill>
        <p:spPr bwMode="auto">
          <a:xfrm>
            <a:off x="203835" y="932815"/>
            <a:ext cx="1584000" cy="1152000"/>
          </a:xfrm>
          <a:prstGeom prst="rect">
            <a:avLst/>
          </a:prstGeom>
          <a:noFill/>
          <a:ln w="9525">
            <a:noFill/>
            <a:miter lim="800000"/>
            <a:headEnd/>
            <a:tailEnd/>
          </a:ln>
        </p:spPr>
      </p:pic>
      <p:pic>
        <p:nvPicPr>
          <p:cNvPr id="3" name="Picture 6" descr="康王河"/>
          <p:cNvPicPr>
            <a:picLocks noChangeArrowheads="1"/>
          </p:cNvPicPr>
          <p:nvPr/>
        </p:nvPicPr>
        <p:blipFill>
          <a:blip r:embed="rId6" cstate="print"/>
          <a:srcRect/>
          <a:stretch>
            <a:fillRect/>
          </a:stretch>
        </p:blipFill>
        <p:spPr bwMode="auto">
          <a:xfrm>
            <a:off x="1991360" y="932815"/>
            <a:ext cx="1584000" cy="1152000"/>
          </a:xfrm>
          <a:prstGeom prst="rect">
            <a:avLst/>
          </a:prstGeom>
          <a:noFill/>
          <a:ln w="9525">
            <a:noFill/>
            <a:miter lim="800000"/>
            <a:headEnd/>
            <a:tailEnd/>
          </a:ln>
        </p:spPr>
      </p:pic>
      <p:pic>
        <p:nvPicPr>
          <p:cNvPr id="4" name="Picture 78" descr="富丽桃源小区"/>
          <p:cNvPicPr>
            <a:picLocks noChangeArrowheads="1"/>
          </p:cNvPicPr>
          <p:nvPr/>
        </p:nvPicPr>
        <p:blipFill>
          <a:blip r:embed="rId7" cstate="print"/>
          <a:srcRect/>
          <a:stretch>
            <a:fillRect/>
          </a:stretch>
        </p:blipFill>
        <p:spPr bwMode="auto">
          <a:xfrm>
            <a:off x="3778885" y="932815"/>
            <a:ext cx="1584000" cy="1152000"/>
          </a:xfrm>
          <a:prstGeom prst="rect">
            <a:avLst/>
          </a:prstGeom>
          <a:noFill/>
          <a:ln w="9525">
            <a:noFill/>
            <a:miter lim="800000"/>
            <a:headEnd/>
            <a:tailEnd/>
          </a:ln>
        </p:spPr>
      </p:pic>
      <p:pic>
        <p:nvPicPr>
          <p:cNvPr id="5" name="Picture 79" descr="汶阳广场"/>
          <p:cNvPicPr>
            <a:picLocks noChangeArrowheads="1"/>
          </p:cNvPicPr>
          <p:nvPr/>
        </p:nvPicPr>
        <p:blipFill>
          <a:blip r:embed="rId8" cstate="print"/>
          <a:srcRect/>
          <a:stretch>
            <a:fillRect/>
          </a:stretch>
        </p:blipFill>
        <p:spPr bwMode="auto">
          <a:xfrm>
            <a:off x="5566410" y="932815"/>
            <a:ext cx="1584000" cy="1152000"/>
          </a:xfrm>
          <a:prstGeom prst="rect">
            <a:avLst/>
          </a:prstGeom>
          <a:noFill/>
          <a:ln w="9525">
            <a:noFill/>
            <a:miter lim="800000"/>
            <a:headEnd/>
            <a:tailEnd/>
          </a:ln>
        </p:spPr>
      </p:pic>
      <p:pic>
        <p:nvPicPr>
          <p:cNvPr id="6" name="图片 54" descr="2014桃源名郡省优2"/>
          <p:cNvPicPr>
            <a:picLocks noChangeArrowheads="1"/>
          </p:cNvPicPr>
          <p:nvPr/>
        </p:nvPicPr>
        <p:blipFill>
          <a:blip r:embed="rId9" cstate="print"/>
          <a:srcRect/>
          <a:stretch>
            <a:fillRect/>
          </a:stretch>
        </p:blipFill>
        <p:spPr bwMode="auto">
          <a:xfrm>
            <a:off x="7353935" y="932815"/>
            <a:ext cx="1584000" cy="1152000"/>
          </a:xfrm>
          <a:prstGeom prst="rect">
            <a:avLst/>
          </a:prstGeom>
          <a:noFill/>
          <a:ln w="9525">
            <a:noFill/>
            <a:miter lim="800000"/>
            <a:headEnd/>
            <a:tailEnd/>
          </a:ln>
        </p:spPr>
      </p:pic>
      <p:pic>
        <p:nvPicPr>
          <p:cNvPr id="8" name="Picture 10" descr="省优--2017莱芜盘龙河省优"/>
          <p:cNvPicPr>
            <a:picLocks noChangeArrowheads="1"/>
          </p:cNvPicPr>
          <p:nvPr/>
        </p:nvPicPr>
        <p:blipFill>
          <a:blip r:embed="rId10" cstate="print"/>
          <a:srcRect l="5086" b="4772"/>
          <a:stretch>
            <a:fillRect/>
          </a:stretch>
        </p:blipFill>
        <p:spPr bwMode="auto">
          <a:xfrm>
            <a:off x="5566410" y="2283015"/>
            <a:ext cx="1584000" cy="1152000"/>
          </a:xfrm>
          <a:prstGeom prst="rect">
            <a:avLst/>
          </a:prstGeom>
          <a:noFill/>
          <a:ln w="9525">
            <a:noFill/>
            <a:miter lim="800000"/>
            <a:headEnd/>
            <a:tailEnd/>
          </a:ln>
        </p:spPr>
      </p:pic>
      <p:pic>
        <p:nvPicPr>
          <p:cNvPr id="9" name="Picture 11" descr="省优--2017年泰肥一级路省优"/>
          <p:cNvPicPr>
            <a:picLocks noChangeArrowheads="1"/>
          </p:cNvPicPr>
          <p:nvPr/>
        </p:nvPicPr>
        <p:blipFill>
          <a:blip r:embed="rId11" cstate="print"/>
          <a:srcRect l="4826" t="3702" b="1406"/>
          <a:stretch>
            <a:fillRect/>
          </a:stretch>
        </p:blipFill>
        <p:spPr bwMode="auto">
          <a:xfrm>
            <a:off x="7353935" y="2283015"/>
            <a:ext cx="1584000" cy="1152000"/>
          </a:xfrm>
          <a:prstGeom prst="rect">
            <a:avLst/>
          </a:prstGeom>
          <a:noFill/>
          <a:ln w="9525">
            <a:noFill/>
            <a:miter lim="800000"/>
            <a:headEnd/>
            <a:tailEnd/>
          </a:ln>
        </p:spPr>
      </p:pic>
      <p:pic>
        <p:nvPicPr>
          <p:cNvPr id="10" name="Picture 12" descr="省优--2017年王瓜店街道养护省优"/>
          <p:cNvPicPr>
            <a:picLocks noChangeArrowheads="1"/>
          </p:cNvPicPr>
          <p:nvPr/>
        </p:nvPicPr>
        <p:blipFill>
          <a:blip r:embed="rId12" cstate="print"/>
          <a:srcRect l="4966" t="4012" b="1083"/>
          <a:stretch>
            <a:fillRect/>
          </a:stretch>
        </p:blipFill>
        <p:spPr bwMode="auto">
          <a:xfrm>
            <a:off x="5566410" y="3632725"/>
            <a:ext cx="1584000" cy="1152000"/>
          </a:xfrm>
          <a:prstGeom prst="rect">
            <a:avLst/>
          </a:prstGeom>
          <a:noFill/>
          <a:ln w="9525">
            <a:noFill/>
            <a:miter lim="800000"/>
            <a:headEnd/>
            <a:tailEnd/>
          </a:ln>
        </p:spPr>
      </p:pic>
      <p:pic>
        <p:nvPicPr>
          <p:cNvPr id="11" name="Picture 13" descr="省优-2018年慈明中学"/>
          <p:cNvPicPr>
            <a:picLocks noChangeArrowheads="1"/>
          </p:cNvPicPr>
          <p:nvPr/>
        </p:nvPicPr>
        <p:blipFill>
          <a:blip r:embed="rId13" cstate="print"/>
          <a:srcRect t="3775" r="3304"/>
          <a:stretch>
            <a:fillRect/>
          </a:stretch>
        </p:blipFill>
        <p:spPr bwMode="auto">
          <a:xfrm>
            <a:off x="7353935" y="3632725"/>
            <a:ext cx="1584000" cy="1152000"/>
          </a:xfrm>
          <a:prstGeom prst="rect">
            <a:avLst/>
          </a:prstGeom>
          <a:noFill/>
          <a:ln w="9525">
            <a:noFill/>
            <a:miter lim="800000"/>
            <a:headEnd/>
            <a:tailEnd/>
          </a:ln>
        </p:spPr>
      </p:pic>
      <p:pic>
        <p:nvPicPr>
          <p:cNvPr id="12" name="Picture 14" descr="省优--2019年肥城党校外环境"/>
          <p:cNvPicPr>
            <a:picLocks noChangeArrowheads="1"/>
          </p:cNvPicPr>
          <p:nvPr/>
        </p:nvPicPr>
        <p:blipFill>
          <a:blip r:embed="rId14" cstate="print"/>
          <a:srcRect t="1562" r="2597" b="1930"/>
          <a:stretch>
            <a:fillRect/>
          </a:stretch>
        </p:blipFill>
        <p:spPr bwMode="auto">
          <a:xfrm>
            <a:off x="3778885" y="3632725"/>
            <a:ext cx="1584000" cy="1152000"/>
          </a:xfrm>
          <a:prstGeom prst="rect">
            <a:avLst/>
          </a:prstGeom>
          <a:noFill/>
          <a:ln w="9525">
            <a:noFill/>
            <a:miter lim="800000"/>
            <a:headEnd/>
            <a:tailEnd/>
          </a:ln>
        </p:spPr>
      </p:pic>
      <p:pic>
        <p:nvPicPr>
          <p:cNvPr id="14" name="Picture 9" descr="省优--2016年泰西中学校内河道改造景观一标段省优"/>
          <p:cNvPicPr>
            <a:picLocks noChangeArrowheads="1"/>
          </p:cNvPicPr>
          <p:nvPr/>
        </p:nvPicPr>
        <p:blipFill>
          <a:blip r:embed="rId15" cstate="print"/>
          <a:srcRect l="5042" b="5814"/>
          <a:stretch>
            <a:fillRect/>
          </a:stretch>
        </p:blipFill>
        <p:spPr bwMode="auto">
          <a:xfrm>
            <a:off x="3778885" y="2283015"/>
            <a:ext cx="1584000" cy="1152000"/>
          </a:xfrm>
          <a:prstGeom prst="rect">
            <a:avLst/>
          </a:prstGeom>
          <a:noFill/>
          <a:ln w="9525">
            <a:noFill/>
            <a:miter lim="800000"/>
            <a:headEnd/>
            <a:tailEnd/>
          </a:ln>
        </p:spPr>
      </p:pic>
      <p:pic>
        <p:nvPicPr>
          <p:cNvPr id="1073742865" name="Picture 55" descr="国优"/>
          <p:cNvPicPr/>
          <p:nvPr/>
        </p:nvPicPr>
        <p:blipFill>
          <a:blip r:embed="rId16" cstate="print"/>
          <a:srcRect l="3835" r="4890" b="3798"/>
          <a:stretch>
            <a:fillRect/>
          </a:stretch>
        </p:blipFill>
        <p:spPr>
          <a:xfrm>
            <a:off x="1991360" y="3632725"/>
            <a:ext cx="1584000" cy="1152000"/>
          </a:xfrm>
          <a:prstGeom prst="rect">
            <a:avLst/>
          </a:prstGeom>
          <a:noFill/>
          <a:ln w="9525">
            <a:noFill/>
          </a:ln>
        </p:spPr>
      </p:pic>
      <p:pic>
        <p:nvPicPr>
          <p:cNvPr id="16" name="图片 15" descr="681b9a82c4ea094f990b8c08e937f42_副本"/>
          <p:cNvPicPr>
            <a:picLocks noChangeAspect="1"/>
          </p:cNvPicPr>
          <p:nvPr/>
        </p:nvPicPr>
        <p:blipFill>
          <a:blip r:embed="rId17" cstate="print"/>
          <a:srcRect l="8368" t="17966" r="35283" b="51625"/>
          <a:stretch>
            <a:fillRect/>
          </a:stretch>
        </p:blipFill>
        <p:spPr>
          <a:xfrm>
            <a:off x="-10160" y="0"/>
            <a:ext cx="1136650" cy="9886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Tm="0">
        <p14:warp dir="in"/>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2" presetClass="entr" presetSubtype="8" fill="hold" grpId="1" nodeType="withEffect">
                                  <p:stCondLst>
                                    <p:cond delay="600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1000" fill="hold"/>
                                        <p:tgtEl>
                                          <p:spTgt spid="19"/>
                                        </p:tgtEl>
                                        <p:attrNameLst>
                                          <p:attrName>ppt_x</p:attrName>
                                        </p:attrNameLst>
                                      </p:cBhvr>
                                      <p:tavLst>
                                        <p:tav tm="0">
                                          <p:val>
                                            <p:strVal val="0-#ppt_w/2"/>
                                          </p:val>
                                        </p:tav>
                                        <p:tav tm="100000">
                                          <p:val>
                                            <p:strVal val="#ppt_x"/>
                                          </p:val>
                                        </p:tav>
                                      </p:tavLst>
                                    </p:anim>
                                    <p:anim calcmode="lin" valueType="num">
                                      <p:cBhvr additive="base">
                                        <p:cTn id="11" dur="1000" fill="hold"/>
                                        <p:tgtEl>
                                          <p:spTgt spid="19"/>
                                        </p:tgtEl>
                                        <p:attrNameLst>
                                          <p:attrName>ppt_y</p:attrName>
                                        </p:attrNameLst>
                                      </p:cBhvr>
                                      <p:tavLst>
                                        <p:tav tm="0">
                                          <p:val>
                                            <p:strVal val="#ppt_y"/>
                                          </p:val>
                                        </p:tav>
                                        <p:tav tm="100000">
                                          <p:val>
                                            <p:strVal val="#ppt_y"/>
                                          </p:val>
                                        </p:tav>
                                      </p:tavLst>
                                    </p:anim>
                                  </p:childTnLst>
                                </p:cTn>
                              </p:par>
                              <p:par>
                                <p:cTn id="12" presetID="2" presetClass="exit" presetSubtype="2" fill="hold" grpId="2" nodeType="withEffect">
                                  <p:stCondLst>
                                    <p:cond delay="8000"/>
                                  </p:stCondLst>
                                  <p:childTnLst>
                                    <p:anim calcmode="lin" valueType="num">
                                      <p:cBhvr additive="base">
                                        <p:cTn id="13" dur="1000"/>
                                        <p:tgtEl>
                                          <p:spTgt spid="19"/>
                                        </p:tgtEl>
                                        <p:attrNameLst>
                                          <p:attrName>ppt_x</p:attrName>
                                        </p:attrNameLst>
                                      </p:cBhvr>
                                      <p:tavLst>
                                        <p:tav tm="0">
                                          <p:val>
                                            <p:strVal val="ppt_x"/>
                                          </p:val>
                                        </p:tav>
                                        <p:tav tm="100000">
                                          <p:val>
                                            <p:strVal val="1+ppt_w/2"/>
                                          </p:val>
                                        </p:tav>
                                      </p:tavLst>
                                    </p:anim>
                                    <p:anim calcmode="lin" valueType="num">
                                      <p:cBhvr additive="base">
                                        <p:cTn id="14" dur="1000"/>
                                        <p:tgtEl>
                                          <p:spTgt spid="19"/>
                                        </p:tgtEl>
                                        <p:attrNameLst>
                                          <p:attrName>ppt_y</p:attrName>
                                        </p:attrNameLst>
                                      </p:cBhvr>
                                      <p:tavLst>
                                        <p:tav tm="0">
                                          <p:val>
                                            <p:strVal val="ppt_y"/>
                                          </p:val>
                                        </p:tav>
                                        <p:tav tm="100000">
                                          <p:val>
                                            <p:strVal val="ppt_y"/>
                                          </p:val>
                                        </p:tav>
                                      </p:tavLst>
                                    </p:anim>
                                    <p:set>
                                      <p:cBhvr>
                                        <p:cTn id="15" dur="1" fill="hold">
                                          <p:stCondLst>
                                            <p:cond delay="999"/>
                                          </p:stCondLst>
                                        </p:cTn>
                                        <p:tgtEl>
                                          <p:spTgt spid="19"/>
                                        </p:tgtEl>
                                        <p:attrNameLst>
                                          <p:attrName>style.visibility</p:attrName>
                                        </p:attrNameLst>
                                      </p:cBhvr>
                                      <p:to>
                                        <p:strVal val="hidden"/>
                                      </p:to>
                                    </p:set>
                                  </p:childTnLst>
                                </p:cTn>
                              </p:par>
                              <p:par>
                                <p:cTn id="16" presetID="10" presetClass="exit" presetSubtype="0" fill="hold" grpId="3" nodeType="withEffect">
                                  <p:stCondLst>
                                    <p:cond delay="8000"/>
                                  </p:stCondLst>
                                  <p:childTnLst>
                                    <p:animEffect transition="out" filter="fade">
                                      <p:cBhvr>
                                        <p:cTn id="17" dur="1000"/>
                                        <p:tgtEl>
                                          <p:spTgt spid="19"/>
                                        </p:tgtEl>
                                      </p:cBhvr>
                                    </p:animEffect>
                                    <p:set>
                                      <p:cBhvr>
                                        <p:cTn id="18"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9" grpId="1" bldLvl="0" animBg="1"/>
      <p:bldP spid="19" grpId="2" bldLvl="0" animBg="1"/>
      <p:bldP spid="19" grpId="3"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635" y="0"/>
            <a:ext cx="9143365" cy="5143500"/>
          </a:xfrm>
          <a:prstGeom prst="rect">
            <a:avLst/>
          </a:prstGeom>
          <a:blipFill dpi="0" rotWithShape="1">
            <a:blip r:embed="rId1" cstate="screen"/>
            <a:srcRect/>
            <a:stretch>
              <a:fillRect/>
            </a:stretch>
          </a:blip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67135" tIns="33568" rIns="67135" bIns="33568" rtlCol="0" anchor="ctr"/>
          <a:lstStyle/>
          <a:p>
            <a:pPr algn="ctr"/>
            <a:endParaRPr lang="zh-CN" altLang="en-US" sz="1600"/>
          </a:p>
        </p:txBody>
      </p:sp>
      <p:sp>
        <p:nvSpPr>
          <p:cNvPr id="97" name="TextBox 96"/>
          <p:cNvSpPr txBox="1"/>
          <p:nvPr/>
        </p:nvSpPr>
        <p:spPr>
          <a:xfrm>
            <a:off x="3228340" y="293370"/>
            <a:ext cx="2687320" cy="337185"/>
          </a:xfrm>
          <a:prstGeom prst="rect">
            <a:avLst/>
          </a:prstGeom>
          <a:noFill/>
        </p:spPr>
        <p:txBody>
          <a:bodyPr wrap="square" rtlCol="0">
            <a:spAutoFit/>
          </a:bodyPr>
          <a:lstStyle/>
          <a:p>
            <a:r>
              <a:rPr lang="zh-CN" altLang="en-US" sz="1600" b="1" dirty="0" smtClean="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国家级优秀园林工程奖证书</a:t>
            </a:r>
            <a:endParaRPr lang="zh-CN" altLang="en-US" sz="1600" b="1" dirty="0" smtClean="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073742867" name="Picture 80" descr="嘉和新城国优"/>
          <p:cNvPicPr/>
          <p:nvPr/>
        </p:nvPicPr>
        <p:blipFill>
          <a:blip r:embed="rId2" cstate="print"/>
          <a:stretch>
            <a:fillRect/>
          </a:stretch>
        </p:blipFill>
        <p:spPr>
          <a:xfrm>
            <a:off x="273685" y="1098200"/>
            <a:ext cx="1944000" cy="1512000"/>
          </a:xfrm>
          <a:prstGeom prst="rect">
            <a:avLst/>
          </a:prstGeom>
          <a:noFill/>
          <a:ln w="9525">
            <a:noFill/>
          </a:ln>
        </p:spPr>
      </p:pic>
      <p:pic>
        <p:nvPicPr>
          <p:cNvPr id="1073742909" name="图片 1073742908" descr="2015年国优--国华印象"/>
          <p:cNvPicPr/>
          <p:nvPr/>
        </p:nvPicPr>
        <p:blipFill>
          <a:blip r:embed="rId3" cstate="print"/>
          <a:stretch>
            <a:fillRect/>
          </a:stretch>
        </p:blipFill>
        <p:spPr>
          <a:xfrm>
            <a:off x="6925945" y="1098200"/>
            <a:ext cx="1944000" cy="1512000"/>
          </a:xfrm>
          <a:prstGeom prst="rect">
            <a:avLst/>
          </a:prstGeom>
          <a:noFill/>
          <a:ln w="9525">
            <a:noFill/>
          </a:ln>
        </p:spPr>
      </p:pic>
      <p:pic>
        <p:nvPicPr>
          <p:cNvPr id="1073742922" name="图片 1073742921" descr="农业示范区"/>
          <p:cNvPicPr/>
          <p:nvPr/>
        </p:nvPicPr>
        <p:blipFill>
          <a:blip r:embed="rId4" cstate="print"/>
          <a:srcRect t="2931" r="3419" b="4445"/>
          <a:stretch>
            <a:fillRect/>
          </a:stretch>
        </p:blipFill>
        <p:spPr>
          <a:xfrm>
            <a:off x="4708525" y="1098200"/>
            <a:ext cx="1944000" cy="1512000"/>
          </a:xfrm>
          <a:prstGeom prst="rect">
            <a:avLst/>
          </a:prstGeom>
          <a:noFill/>
          <a:ln w="9525">
            <a:noFill/>
          </a:ln>
        </p:spPr>
      </p:pic>
      <p:pic>
        <p:nvPicPr>
          <p:cNvPr id="1073742923" name="图片 1073742922" descr="万象新天"/>
          <p:cNvPicPr/>
          <p:nvPr/>
        </p:nvPicPr>
        <p:blipFill>
          <a:blip r:embed="rId5" cstate="print"/>
          <a:srcRect l="5023" t="4022" b="4190"/>
          <a:stretch>
            <a:fillRect/>
          </a:stretch>
        </p:blipFill>
        <p:spPr>
          <a:xfrm>
            <a:off x="2491105" y="1098200"/>
            <a:ext cx="1944000" cy="1512000"/>
          </a:xfrm>
          <a:prstGeom prst="rect">
            <a:avLst/>
          </a:prstGeom>
          <a:noFill/>
          <a:ln w="9525">
            <a:noFill/>
          </a:ln>
        </p:spPr>
      </p:pic>
      <p:pic>
        <p:nvPicPr>
          <p:cNvPr id="1073742947" name="图片 1073742946" descr="2017宁阳欣悦世家"/>
          <p:cNvPicPr/>
          <p:nvPr/>
        </p:nvPicPr>
        <p:blipFill>
          <a:blip r:embed="rId6" cstate="print"/>
          <a:srcRect t="2298" r="4135" b="2824"/>
          <a:stretch>
            <a:fillRect/>
          </a:stretch>
        </p:blipFill>
        <p:spPr>
          <a:xfrm>
            <a:off x="273685" y="3057460"/>
            <a:ext cx="1944000" cy="1512000"/>
          </a:xfrm>
          <a:prstGeom prst="rect">
            <a:avLst/>
          </a:prstGeom>
          <a:noFill/>
          <a:ln w="9525">
            <a:noFill/>
          </a:ln>
        </p:spPr>
      </p:pic>
      <p:pic>
        <p:nvPicPr>
          <p:cNvPr id="1073742951" name="图片 1073742950" descr="2017年党校北区国优园林市政"/>
          <p:cNvPicPr/>
          <p:nvPr/>
        </p:nvPicPr>
        <p:blipFill>
          <a:blip r:embed="rId7" cstate="print"/>
          <a:srcRect l="6700" b="9805"/>
          <a:stretch>
            <a:fillRect/>
          </a:stretch>
        </p:blipFill>
        <p:spPr>
          <a:xfrm>
            <a:off x="6925945" y="3057460"/>
            <a:ext cx="1944000" cy="1512000"/>
          </a:xfrm>
          <a:prstGeom prst="rect">
            <a:avLst/>
          </a:prstGeom>
          <a:noFill/>
          <a:ln w="9525">
            <a:noFill/>
          </a:ln>
        </p:spPr>
      </p:pic>
      <p:pic>
        <p:nvPicPr>
          <p:cNvPr id="1073742981" name="图片 66" descr="兴润      园林1"/>
          <p:cNvPicPr/>
          <p:nvPr/>
        </p:nvPicPr>
        <p:blipFill>
          <a:blip r:embed="rId8" cstate="print"/>
          <a:stretch>
            <a:fillRect/>
          </a:stretch>
        </p:blipFill>
        <p:spPr>
          <a:xfrm>
            <a:off x="2491105" y="3057460"/>
            <a:ext cx="1944000" cy="1512000"/>
          </a:xfrm>
          <a:prstGeom prst="rect">
            <a:avLst/>
          </a:prstGeom>
          <a:noFill/>
          <a:ln w="9525">
            <a:noFill/>
          </a:ln>
        </p:spPr>
      </p:pic>
      <p:pic>
        <p:nvPicPr>
          <p:cNvPr id="1073742982" name="图片 1073742981" descr="2018年西宁绿地国优"/>
          <p:cNvPicPr/>
          <p:nvPr/>
        </p:nvPicPr>
        <p:blipFill>
          <a:blip r:embed="rId9" cstate="print"/>
          <a:stretch>
            <a:fillRect/>
          </a:stretch>
        </p:blipFill>
        <p:spPr>
          <a:xfrm>
            <a:off x="4708525" y="3057460"/>
            <a:ext cx="1944000" cy="1512000"/>
          </a:xfrm>
          <a:prstGeom prst="rect">
            <a:avLst/>
          </a:prstGeom>
          <a:noFill/>
          <a:ln w="9525">
            <a:noFill/>
          </a:ln>
        </p:spPr>
      </p:pic>
      <p:pic>
        <p:nvPicPr>
          <p:cNvPr id="23" name="图片 22" descr="681b9a82c4ea094f990b8c08e937f42_副本"/>
          <p:cNvPicPr>
            <a:picLocks noChangeAspect="1"/>
          </p:cNvPicPr>
          <p:nvPr/>
        </p:nvPicPr>
        <p:blipFill>
          <a:blip r:embed="rId10" cstate="print"/>
          <a:srcRect l="8368" t="17966" r="35283" b="51625"/>
          <a:stretch>
            <a:fillRect/>
          </a:stretch>
        </p:blipFill>
        <p:spPr>
          <a:xfrm>
            <a:off x="-10160" y="0"/>
            <a:ext cx="1136650" cy="9886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Tm="0">
        <p14:warp dir="in"/>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2" presetClass="entr" presetSubtype="8" fill="hold" grpId="1" nodeType="withEffect">
                                  <p:stCondLst>
                                    <p:cond delay="600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1000" fill="hold"/>
                                        <p:tgtEl>
                                          <p:spTgt spid="19"/>
                                        </p:tgtEl>
                                        <p:attrNameLst>
                                          <p:attrName>ppt_x</p:attrName>
                                        </p:attrNameLst>
                                      </p:cBhvr>
                                      <p:tavLst>
                                        <p:tav tm="0">
                                          <p:val>
                                            <p:strVal val="0-#ppt_w/2"/>
                                          </p:val>
                                        </p:tav>
                                        <p:tav tm="100000">
                                          <p:val>
                                            <p:strVal val="#ppt_x"/>
                                          </p:val>
                                        </p:tav>
                                      </p:tavLst>
                                    </p:anim>
                                    <p:anim calcmode="lin" valueType="num">
                                      <p:cBhvr additive="base">
                                        <p:cTn id="11" dur="1000" fill="hold"/>
                                        <p:tgtEl>
                                          <p:spTgt spid="19"/>
                                        </p:tgtEl>
                                        <p:attrNameLst>
                                          <p:attrName>ppt_y</p:attrName>
                                        </p:attrNameLst>
                                      </p:cBhvr>
                                      <p:tavLst>
                                        <p:tav tm="0">
                                          <p:val>
                                            <p:strVal val="#ppt_y"/>
                                          </p:val>
                                        </p:tav>
                                        <p:tav tm="100000">
                                          <p:val>
                                            <p:strVal val="#ppt_y"/>
                                          </p:val>
                                        </p:tav>
                                      </p:tavLst>
                                    </p:anim>
                                  </p:childTnLst>
                                </p:cTn>
                              </p:par>
                              <p:par>
                                <p:cTn id="12" presetID="2" presetClass="exit" presetSubtype="2" fill="hold" grpId="2" nodeType="withEffect">
                                  <p:stCondLst>
                                    <p:cond delay="8000"/>
                                  </p:stCondLst>
                                  <p:childTnLst>
                                    <p:anim calcmode="lin" valueType="num">
                                      <p:cBhvr additive="base">
                                        <p:cTn id="13" dur="1000"/>
                                        <p:tgtEl>
                                          <p:spTgt spid="19"/>
                                        </p:tgtEl>
                                        <p:attrNameLst>
                                          <p:attrName>ppt_x</p:attrName>
                                        </p:attrNameLst>
                                      </p:cBhvr>
                                      <p:tavLst>
                                        <p:tav tm="0">
                                          <p:val>
                                            <p:strVal val="ppt_x"/>
                                          </p:val>
                                        </p:tav>
                                        <p:tav tm="100000">
                                          <p:val>
                                            <p:strVal val="1+ppt_w/2"/>
                                          </p:val>
                                        </p:tav>
                                      </p:tavLst>
                                    </p:anim>
                                    <p:anim calcmode="lin" valueType="num">
                                      <p:cBhvr additive="base">
                                        <p:cTn id="14" dur="1000"/>
                                        <p:tgtEl>
                                          <p:spTgt spid="19"/>
                                        </p:tgtEl>
                                        <p:attrNameLst>
                                          <p:attrName>ppt_y</p:attrName>
                                        </p:attrNameLst>
                                      </p:cBhvr>
                                      <p:tavLst>
                                        <p:tav tm="0">
                                          <p:val>
                                            <p:strVal val="ppt_y"/>
                                          </p:val>
                                        </p:tav>
                                        <p:tav tm="100000">
                                          <p:val>
                                            <p:strVal val="ppt_y"/>
                                          </p:val>
                                        </p:tav>
                                      </p:tavLst>
                                    </p:anim>
                                    <p:set>
                                      <p:cBhvr>
                                        <p:cTn id="15" dur="1" fill="hold">
                                          <p:stCondLst>
                                            <p:cond delay="999"/>
                                          </p:stCondLst>
                                        </p:cTn>
                                        <p:tgtEl>
                                          <p:spTgt spid="19"/>
                                        </p:tgtEl>
                                        <p:attrNameLst>
                                          <p:attrName>style.visibility</p:attrName>
                                        </p:attrNameLst>
                                      </p:cBhvr>
                                      <p:to>
                                        <p:strVal val="hidden"/>
                                      </p:to>
                                    </p:set>
                                  </p:childTnLst>
                                </p:cTn>
                              </p:par>
                              <p:par>
                                <p:cTn id="16" presetID="10" presetClass="exit" presetSubtype="0" fill="hold" grpId="3" nodeType="withEffect">
                                  <p:stCondLst>
                                    <p:cond delay="8000"/>
                                  </p:stCondLst>
                                  <p:childTnLst>
                                    <p:animEffect transition="out" filter="fade">
                                      <p:cBhvr>
                                        <p:cTn id="17" dur="1000"/>
                                        <p:tgtEl>
                                          <p:spTgt spid="19"/>
                                        </p:tgtEl>
                                      </p:cBhvr>
                                    </p:animEffect>
                                    <p:set>
                                      <p:cBhvr>
                                        <p:cTn id="18"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9" grpId="1" bldLvl="0" animBg="1"/>
      <p:bldP spid="19" grpId="2" bldLvl="0" animBg="1"/>
      <p:bldP spid="19" grpId="3"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635" y="0"/>
            <a:ext cx="9143365" cy="5143500"/>
          </a:xfrm>
          <a:prstGeom prst="rect">
            <a:avLst/>
          </a:prstGeom>
          <a:blipFill dpi="0" rotWithShape="1">
            <a:blip r:embed="rId1" cstate="screen"/>
            <a:srcRect/>
            <a:stretch>
              <a:fillRect/>
            </a:stretch>
          </a:blip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67135" tIns="33568" rIns="67135" bIns="33568" rtlCol="0" anchor="ctr"/>
          <a:lstStyle/>
          <a:p>
            <a:pPr algn="ctr"/>
            <a:endParaRPr lang="zh-CN" altLang="en-US" sz="1600"/>
          </a:p>
        </p:txBody>
      </p:sp>
      <p:sp>
        <p:nvSpPr>
          <p:cNvPr id="97" name="TextBox 96"/>
          <p:cNvSpPr txBox="1"/>
          <p:nvPr/>
        </p:nvSpPr>
        <p:spPr>
          <a:xfrm>
            <a:off x="3447098" y="293370"/>
            <a:ext cx="2249805" cy="337185"/>
          </a:xfrm>
          <a:prstGeom prst="rect">
            <a:avLst/>
          </a:prstGeom>
          <a:noFill/>
        </p:spPr>
        <p:txBody>
          <a:bodyPr wrap="square" rtlCol="0">
            <a:spAutoFit/>
          </a:bodyPr>
          <a:lstStyle/>
          <a:p>
            <a:r>
              <a:rPr lang="zh-CN" altLang="en-US" sz="1600" b="1" dirty="0" smtClean="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国家优秀项目经理证书</a:t>
            </a:r>
            <a:endParaRPr lang="zh-CN" altLang="en-US" sz="1600" b="1" dirty="0" smtClean="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073743013" name="图片 1073743012" descr="2017张忠峰优秀项目经理"/>
          <p:cNvPicPr/>
          <p:nvPr/>
        </p:nvPicPr>
        <p:blipFill>
          <a:blip r:embed="rId2" cstate="print"/>
          <a:srcRect t="3200" r="2205" b="3162"/>
          <a:stretch>
            <a:fillRect/>
          </a:stretch>
        </p:blipFill>
        <p:spPr>
          <a:xfrm>
            <a:off x="1210310" y="702310"/>
            <a:ext cx="2520000" cy="1800000"/>
          </a:xfrm>
          <a:prstGeom prst="rect">
            <a:avLst/>
          </a:prstGeom>
          <a:noFill/>
          <a:ln w="9525">
            <a:noFill/>
          </a:ln>
        </p:spPr>
      </p:pic>
      <p:pic>
        <p:nvPicPr>
          <p:cNvPr id="1073743012" name="图片 1073743011" descr="张海涛优秀项目经理2017"/>
          <p:cNvPicPr/>
          <p:nvPr/>
        </p:nvPicPr>
        <p:blipFill>
          <a:blip r:embed="rId3" cstate="print"/>
          <a:srcRect l="6644" t="5164" b="7489"/>
          <a:stretch>
            <a:fillRect/>
          </a:stretch>
        </p:blipFill>
        <p:spPr>
          <a:xfrm>
            <a:off x="1210310" y="2922905"/>
            <a:ext cx="2520000" cy="1800000"/>
          </a:xfrm>
          <a:prstGeom prst="rect">
            <a:avLst/>
          </a:prstGeom>
          <a:noFill/>
          <a:ln w="9525">
            <a:noFill/>
          </a:ln>
        </p:spPr>
      </p:pic>
      <p:pic>
        <p:nvPicPr>
          <p:cNvPr id="1073742998" name="图片 1073742997" descr="李芹国优"/>
          <p:cNvPicPr/>
          <p:nvPr/>
        </p:nvPicPr>
        <p:blipFill>
          <a:blip r:embed="rId4" cstate="print"/>
          <a:stretch>
            <a:fillRect/>
          </a:stretch>
        </p:blipFill>
        <p:spPr>
          <a:xfrm>
            <a:off x="4966970" y="702310"/>
            <a:ext cx="2520000" cy="1800000"/>
          </a:xfrm>
          <a:prstGeom prst="rect">
            <a:avLst/>
          </a:prstGeom>
          <a:noFill/>
          <a:ln w="9525">
            <a:noFill/>
          </a:ln>
        </p:spPr>
      </p:pic>
      <p:pic>
        <p:nvPicPr>
          <p:cNvPr id="1073743009" name="图片 1073743008" descr="2019年董菲菲国优"/>
          <p:cNvPicPr/>
          <p:nvPr/>
        </p:nvPicPr>
        <p:blipFill>
          <a:blip r:embed="rId5" cstate="print"/>
          <a:srcRect l="1826" b="1923"/>
          <a:stretch>
            <a:fillRect/>
          </a:stretch>
        </p:blipFill>
        <p:spPr>
          <a:xfrm>
            <a:off x="4966970" y="2922905"/>
            <a:ext cx="2520000" cy="1800000"/>
          </a:xfrm>
          <a:prstGeom prst="rect">
            <a:avLst/>
          </a:prstGeom>
          <a:noFill/>
          <a:ln w="9525">
            <a:noFill/>
          </a:ln>
        </p:spPr>
      </p:pic>
      <p:pic>
        <p:nvPicPr>
          <p:cNvPr id="6" name="图片 5" descr="681b9a82c4ea094f990b8c08e937f42_副本"/>
          <p:cNvPicPr>
            <a:picLocks noChangeAspect="1"/>
          </p:cNvPicPr>
          <p:nvPr/>
        </p:nvPicPr>
        <p:blipFill>
          <a:blip r:embed="rId6" cstate="print"/>
          <a:srcRect l="8368" t="17966" r="35283" b="51625"/>
          <a:stretch>
            <a:fillRect/>
          </a:stretch>
        </p:blipFill>
        <p:spPr>
          <a:xfrm>
            <a:off x="-10160" y="0"/>
            <a:ext cx="1136650" cy="9886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Tm="0">
        <p14:warp dir="in"/>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2" presetClass="entr" presetSubtype="8" fill="hold" grpId="1" nodeType="withEffect">
                                  <p:stCondLst>
                                    <p:cond delay="600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1000" fill="hold"/>
                                        <p:tgtEl>
                                          <p:spTgt spid="19"/>
                                        </p:tgtEl>
                                        <p:attrNameLst>
                                          <p:attrName>ppt_x</p:attrName>
                                        </p:attrNameLst>
                                      </p:cBhvr>
                                      <p:tavLst>
                                        <p:tav tm="0">
                                          <p:val>
                                            <p:strVal val="0-#ppt_w/2"/>
                                          </p:val>
                                        </p:tav>
                                        <p:tav tm="100000">
                                          <p:val>
                                            <p:strVal val="#ppt_x"/>
                                          </p:val>
                                        </p:tav>
                                      </p:tavLst>
                                    </p:anim>
                                    <p:anim calcmode="lin" valueType="num">
                                      <p:cBhvr additive="base">
                                        <p:cTn id="11" dur="1000" fill="hold"/>
                                        <p:tgtEl>
                                          <p:spTgt spid="19"/>
                                        </p:tgtEl>
                                        <p:attrNameLst>
                                          <p:attrName>ppt_y</p:attrName>
                                        </p:attrNameLst>
                                      </p:cBhvr>
                                      <p:tavLst>
                                        <p:tav tm="0">
                                          <p:val>
                                            <p:strVal val="#ppt_y"/>
                                          </p:val>
                                        </p:tav>
                                        <p:tav tm="100000">
                                          <p:val>
                                            <p:strVal val="#ppt_y"/>
                                          </p:val>
                                        </p:tav>
                                      </p:tavLst>
                                    </p:anim>
                                  </p:childTnLst>
                                </p:cTn>
                              </p:par>
                              <p:par>
                                <p:cTn id="12" presetID="2" presetClass="exit" presetSubtype="2" fill="hold" grpId="2" nodeType="withEffect">
                                  <p:stCondLst>
                                    <p:cond delay="8000"/>
                                  </p:stCondLst>
                                  <p:childTnLst>
                                    <p:anim calcmode="lin" valueType="num">
                                      <p:cBhvr additive="base">
                                        <p:cTn id="13" dur="1000"/>
                                        <p:tgtEl>
                                          <p:spTgt spid="19"/>
                                        </p:tgtEl>
                                        <p:attrNameLst>
                                          <p:attrName>ppt_x</p:attrName>
                                        </p:attrNameLst>
                                      </p:cBhvr>
                                      <p:tavLst>
                                        <p:tav tm="0">
                                          <p:val>
                                            <p:strVal val="ppt_x"/>
                                          </p:val>
                                        </p:tav>
                                        <p:tav tm="100000">
                                          <p:val>
                                            <p:strVal val="1+ppt_w/2"/>
                                          </p:val>
                                        </p:tav>
                                      </p:tavLst>
                                    </p:anim>
                                    <p:anim calcmode="lin" valueType="num">
                                      <p:cBhvr additive="base">
                                        <p:cTn id="14" dur="1000"/>
                                        <p:tgtEl>
                                          <p:spTgt spid="19"/>
                                        </p:tgtEl>
                                        <p:attrNameLst>
                                          <p:attrName>ppt_y</p:attrName>
                                        </p:attrNameLst>
                                      </p:cBhvr>
                                      <p:tavLst>
                                        <p:tav tm="0">
                                          <p:val>
                                            <p:strVal val="ppt_y"/>
                                          </p:val>
                                        </p:tav>
                                        <p:tav tm="100000">
                                          <p:val>
                                            <p:strVal val="ppt_y"/>
                                          </p:val>
                                        </p:tav>
                                      </p:tavLst>
                                    </p:anim>
                                    <p:set>
                                      <p:cBhvr>
                                        <p:cTn id="15" dur="1" fill="hold">
                                          <p:stCondLst>
                                            <p:cond delay="999"/>
                                          </p:stCondLst>
                                        </p:cTn>
                                        <p:tgtEl>
                                          <p:spTgt spid="19"/>
                                        </p:tgtEl>
                                        <p:attrNameLst>
                                          <p:attrName>style.visibility</p:attrName>
                                        </p:attrNameLst>
                                      </p:cBhvr>
                                      <p:to>
                                        <p:strVal val="hidden"/>
                                      </p:to>
                                    </p:set>
                                  </p:childTnLst>
                                </p:cTn>
                              </p:par>
                              <p:par>
                                <p:cTn id="16" presetID="10" presetClass="exit" presetSubtype="0" fill="hold" grpId="3" nodeType="withEffect">
                                  <p:stCondLst>
                                    <p:cond delay="8000"/>
                                  </p:stCondLst>
                                  <p:childTnLst>
                                    <p:animEffect transition="out" filter="fade">
                                      <p:cBhvr>
                                        <p:cTn id="17" dur="1000"/>
                                        <p:tgtEl>
                                          <p:spTgt spid="19"/>
                                        </p:tgtEl>
                                      </p:cBhvr>
                                    </p:animEffect>
                                    <p:set>
                                      <p:cBhvr>
                                        <p:cTn id="18"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9" grpId="1" bldLvl="0" animBg="1"/>
      <p:bldP spid="19" grpId="2" bldLvl="0" animBg="1"/>
      <p:bldP spid="19" grpId="3" bldLvl="0" animBg="1"/>
    </p:bldLst>
  </p:timing>
</p:sld>
</file>

<file path=ppt/tags/tag1.xml><?xml version="1.0" encoding="utf-8"?>
<p:tagLst xmlns:p="http://schemas.openxmlformats.org/presentationml/2006/main">
  <p:tag name="ISPRING_RESOURCE_PATHS_HASH_PRESENTER" val="32361d1fa14e18bc9859be1ba794c8838b90"/>
  <p:tag name="ISPRING_PRESENTATION_TITLE" val="HL0504画册图片展示"/>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第一PPT，www.1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3336</Words>
  <Application>WPS 演示</Application>
  <PresentationFormat>全屏显示(16:9)</PresentationFormat>
  <Paragraphs>143</Paragraphs>
  <Slides>20</Slides>
  <Notes>18</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20</vt:i4>
      </vt:variant>
    </vt:vector>
  </HeadingPairs>
  <TitlesOfParts>
    <vt:vector size="31" baseType="lpstr">
      <vt:lpstr>Arial</vt:lpstr>
      <vt:lpstr>宋体</vt:lpstr>
      <vt:lpstr>Wingdings</vt:lpstr>
      <vt:lpstr>汉仪菱心体简</vt:lpstr>
      <vt:lpstr>微软雅黑</vt:lpstr>
      <vt:lpstr>华文楷体</vt:lpstr>
      <vt:lpstr>Impact</vt:lpstr>
      <vt:lpstr>Calibri</vt:lpstr>
      <vt:lpstr>Arial Unicode MS</vt:lpstr>
      <vt:lpstr>第一PPT，www.1ppt.com</vt:lpstr>
      <vt:lpstr>1_第一PPT，www.1ppt.com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2020年（第27批）被认定为山东省企业技术中心</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企业画册</dc:title>
  <dc:creator/>
  <cp:keywords>www.1ppt.com</cp:keywords>
  <dc:description>www.1ppt.com</dc:description>
  <cp:lastModifiedBy>Administrator</cp:lastModifiedBy>
  <cp:revision>12</cp:revision>
  <dcterms:created xsi:type="dcterms:W3CDTF">2020-11-30T06:34:00Z</dcterms:created>
  <dcterms:modified xsi:type="dcterms:W3CDTF">2021-10-29T03:23:54Z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2052-11.1.0.10938</vt:lpwstr>
  </property>
  <property fmtid="{D5CDD505-2E9C-101B-9397-08002B2CF9AE}" pid="3" name="ICV">
    <vt:lpwstr>337F715FBE6541CC8563355B1A613BD5</vt:lpwstr>
  </property>
</Properties>
</file>